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98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2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3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40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8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19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33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4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3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1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56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51B8B-7793-4240-8544-7747A346C60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11A5D-F6D0-4B6D-AC10-8265ECA31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Case template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Dysmorphology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Relevant History and Pedigree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5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Weight     Centiles</a:t>
            </a:r>
          </a:p>
          <a:p>
            <a:r>
              <a:rPr lang="en-US" dirty="0" smtClean="0"/>
              <a:t>Height      Centiles</a:t>
            </a:r>
          </a:p>
          <a:p>
            <a:r>
              <a:rPr lang="en-US" dirty="0" smtClean="0"/>
              <a:t>Head circumference     centiles</a:t>
            </a:r>
          </a:p>
          <a:p>
            <a:endParaRPr lang="en-US" dirty="0"/>
          </a:p>
          <a:p>
            <a:r>
              <a:rPr lang="en-US" dirty="0" err="1" smtClean="0"/>
              <a:t>Sailent</a:t>
            </a:r>
            <a:r>
              <a:rPr lang="en-US" dirty="0" smtClean="0"/>
              <a:t> findings on systemic examination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8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Dysmorphic pics (good resolution photos)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15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Relevant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5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09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</Words>
  <Application>Microsoft Office PowerPoint</Application>
  <PresentationFormat>On-screen Show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Case template</vt:lpstr>
      <vt:lpstr>Relevant History and Pedigree</vt:lpstr>
      <vt:lpstr>Examination</vt:lpstr>
      <vt:lpstr>Dysmorphic pics (good resolution photos)</vt:lpstr>
      <vt:lpstr>Relevant Investigations</vt:lpstr>
      <vt:lpstr>Possible diagnosis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template</dc:title>
  <dc:creator>Dell</dc:creator>
  <cp:lastModifiedBy>Dell</cp:lastModifiedBy>
  <cp:revision>1</cp:revision>
  <dcterms:created xsi:type="dcterms:W3CDTF">2016-09-19T17:07:56Z</dcterms:created>
  <dcterms:modified xsi:type="dcterms:W3CDTF">2016-09-19T17:10:46Z</dcterms:modified>
</cp:coreProperties>
</file>