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000663" cy="26003250"/>
  <p:notesSz cx="6858000" cy="9144000"/>
  <p:embeddedFontLst>
    <p:embeddedFont>
      <p:font typeface="Arial Narrow" panose="020B0604020202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6CNgEyBZ8tUfoCsGasC2F3alm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65"/>
  </p:normalViewPr>
  <p:slideViewPr>
    <p:cSldViewPr snapToGrid="0" snapToObjects="1">
      <p:cViewPr>
        <p:scale>
          <a:sx n="39" d="100"/>
          <a:sy n="39" d="100"/>
        </p:scale>
        <p:origin x="1624" y="-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350050" y="4255627"/>
            <a:ext cx="15300563" cy="905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12"/>
              <a:buFont typeface="Calibri"/>
              <a:buNone/>
              <a:defRPr sz="1181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250083" y="13657727"/>
            <a:ext cx="13500496" cy="62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4725"/>
              <a:buNone/>
              <a:defRPr sz="4725"/>
            </a:lvl1pPr>
            <a:lvl2pPr lvl="1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None/>
              <a:defRPr sz="3937"/>
            </a:lvl2pPr>
            <a:lvl3pPr lvl="2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3pPr>
            <a:lvl4pPr lvl="3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4pPr>
            <a:lvl5pPr lvl="4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5pPr>
            <a:lvl6pPr lvl="5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6pPr>
            <a:lvl7pPr lvl="6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7pPr>
            <a:lvl8pPr lvl="7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8pPr>
            <a:lvl9pPr lvl="8" algn="ctr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237546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750922" y="7408787"/>
            <a:ext cx="16498823" cy="1552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3804147" y="10462012"/>
            <a:ext cx="22036551" cy="388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4071144" y="6693123"/>
            <a:ext cx="22036551" cy="114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37546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37546" y="6922162"/>
            <a:ext cx="15525571" cy="1649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228171" y="6482762"/>
            <a:ext cx="15525571" cy="1081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12"/>
              <a:buFont typeface="Calibri"/>
              <a:buNone/>
              <a:defRPr sz="1181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228171" y="17401720"/>
            <a:ext cx="15525571" cy="568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4725"/>
              <a:buNone/>
              <a:defRPr sz="472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937"/>
              <a:buNone/>
              <a:defRPr sz="39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543"/>
              <a:buNone/>
              <a:defRPr sz="354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237546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237545" y="6922162"/>
            <a:ext cx="7650282" cy="1649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9112836" y="6922162"/>
            <a:ext cx="7650282" cy="1649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239890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239892" y="6374410"/>
            <a:ext cx="7615123" cy="3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4725"/>
              <a:buNone/>
              <a:defRPr sz="4725" b="1"/>
            </a:lvl1pPr>
            <a:lvl2pPr marL="914400" lvl="1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None/>
              <a:defRPr sz="3937" b="1"/>
            </a:lvl2pPr>
            <a:lvl3pPr marL="1371600" lvl="2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 b="1"/>
            </a:lvl3pPr>
            <a:lvl4pPr marL="1828800" lvl="3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4pPr>
            <a:lvl5pPr marL="2286000" lvl="4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5pPr>
            <a:lvl6pPr marL="2743200" lvl="5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6pPr>
            <a:lvl7pPr marL="3200400" lvl="6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7pPr>
            <a:lvl8pPr marL="3657600" lvl="7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8pPr>
            <a:lvl9pPr marL="4114800" lvl="8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239892" y="9498409"/>
            <a:ext cx="7615123" cy="1397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9112837" y="6374410"/>
            <a:ext cx="7652626" cy="3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4725"/>
              <a:buNone/>
              <a:defRPr sz="4725" b="1"/>
            </a:lvl1pPr>
            <a:lvl2pPr marL="914400" lvl="1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None/>
              <a:defRPr sz="3937" b="1"/>
            </a:lvl2pPr>
            <a:lvl3pPr marL="1371600" lvl="2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 b="1"/>
            </a:lvl3pPr>
            <a:lvl4pPr marL="1828800" lvl="3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4pPr>
            <a:lvl5pPr marL="2286000" lvl="4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5pPr>
            <a:lvl6pPr marL="2743200" lvl="5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6pPr>
            <a:lvl7pPr marL="3200400" lvl="6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7pPr>
            <a:lvl8pPr marL="3657600" lvl="7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8pPr>
            <a:lvl9pPr marL="4114800" lvl="8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9112837" y="9498409"/>
            <a:ext cx="7652626" cy="1397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37546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1239890" y="1733550"/>
            <a:ext cx="5805682" cy="6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7652626" y="3743992"/>
            <a:ext cx="9112836" cy="1847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2865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1pPr>
            <a:lvl2pPr marL="914400" lvl="1" indent="-578612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2pPr>
            <a:lvl3pPr marL="1371600" lvl="2" indent="-528637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4725"/>
              <a:buChar char="•"/>
              <a:defRPr sz="4725"/>
            </a:lvl3pPr>
            <a:lvl4pPr marL="1828800" lvl="3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4pPr>
            <a:lvl5pPr marL="2286000" lvl="4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5pPr>
            <a:lvl6pPr marL="2743200" lvl="5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6pPr>
            <a:lvl7pPr marL="3200400" lvl="6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7pPr>
            <a:lvl8pPr marL="3657600" lvl="7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8pPr>
            <a:lvl9pPr marL="4114800" lvl="8" indent="-478599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Char char="•"/>
              <a:defRPr sz="3937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1239890" y="7800975"/>
            <a:ext cx="5805682" cy="1445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1pPr>
            <a:lvl2pPr marL="914400" lvl="1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2pPr>
            <a:lvl3pPr marL="1371600" lvl="2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3pPr>
            <a:lvl4pPr marL="1828800" lvl="3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4pPr>
            <a:lvl5pPr marL="2286000" lvl="4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5pPr>
            <a:lvl6pPr marL="2743200" lvl="5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6pPr>
            <a:lvl7pPr marL="3200400" lvl="6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7pPr>
            <a:lvl8pPr marL="3657600" lvl="7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8pPr>
            <a:lvl9pPr marL="4114800" lvl="8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239890" y="1733550"/>
            <a:ext cx="5805682" cy="6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7652626" y="3743992"/>
            <a:ext cx="9112836" cy="1847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sz="5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4725"/>
              <a:buFont typeface="Arial"/>
              <a:buNone/>
              <a:defRPr sz="4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239890" y="7800975"/>
            <a:ext cx="5805682" cy="1445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1pPr>
            <a:lvl2pPr marL="914400" lvl="1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2pPr>
            <a:lvl3pPr marL="1371600" lvl="2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3pPr>
            <a:lvl4pPr marL="1828800" lvl="3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4pPr>
            <a:lvl5pPr marL="2286000" lvl="4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5pPr>
            <a:lvl6pPr marL="2743200" lvl="5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6pPr>
            <a:lvl7pPr marL="3200400" lvl="6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7pPr>
            <a:lvl8pPr marL="3657600" lvl="7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8pPr>
            <a:lvl9pPr marL="4114800" lvl="8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 sz="1969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237546" y="1384438"/>
            <a:ext cx="15525571" cy="502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2"/>
              <a:buFont typeface="Calibri"/>
              <a:buNone/>
              <a:defRPr sz="86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237546" y="6922162"/>
            <a:ext cx="15525571" cy="1649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8612" algn="l" rtl="0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Char char="•"/>
              <a:defRPr sz="5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8637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4725"/>
              <a:buFont typeface="Arial"/>
              <a:buChar char="•"/>
              <a:defRPr sz="4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78599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937"/>
              <a:buFont typeface="Arial"/>
              <a:buChar char="•"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3580" algn="l" rtl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3543"/>
              <a:buFont typeface="Arial"/>
              <a:buChar char="•"/>
              <a:defRPr sz="3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1237546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5962720" y="24101166"/>
            <a:ext cx="6075224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2712968" y="24101166"/>
            <a:ext cx="4050149" cy="13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467491" y="8725268"/>
            <a:ext cx="17197123" cy="167716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endParaRPr sz="52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endParaRPr sz="52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endParaRPr sz="52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endParaRPr sz="525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r>
              <a:rPr lang="en-US" sz="52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abstract content here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-278118" y="5241978"/>
            <a:ext cx="18723900" cy="25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Author FIRST NAME INITIAL, SURNAME, presenting author(s) underlined,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Affiliations</a:t>
            </a:r>
            <a:r>
              <a:rPr lang="en-US" sz="4400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numbered in superscript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e.g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4400" b="0" i="0" u="sng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B. S</a:t>
            </a:r>
            <a:r>
              <a:rPr lang="en-US" sz="4400" u="sng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mith</a:t>
            </a: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N. H</a:t>
            </a:r>
            <a:r>
              <a:rPr lang="en-US" sz="4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arrison</a:t>
            </a: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4400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1,</a:t>
            </a: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2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and P. M</a:t>
            </a:r>
            <a:r>
              <a:rPr lang="en-US" sz="4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atthews</a:t>
            </a: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New South Wales, Sydney, Australia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Royal Brisbane Hospital, Brisbane, Australia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-1096982" y="3881773"/>
            <a:ext cx="203616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rgbClr val="032838"/>
                </a:solidFill>
                <a:latin typeface="Arial Narrow"/>
                <a:ea typeface="Arial Narrow"/>
                <a:cs typeface="Arial Narrow"/>
                <a:sym typeface="Arial Narrow"/>
              </a:rPr>
              <a:t>Poster title goes here</a:t>
            </a:r>
            <a:endParaRPr sz="8800" b="1" dirty="0">
              <a:solidFill>
                <a:srgbClr val="03283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Google Shape;103;p3">
            <a:extLst>
              <a:ext uri="{FF2B5EF4-FFF2-40B4-BE49-F238E27FC236}">
                <a16:creationId xmlns:a16="http://schemas.microsoft.com/office/drawing/2014/main" id="{90DB2C95-EE64-9D44-A04F-8B6D53BE00DC}"/>
              </a:ext>
            </a:extLst>
          </p:cNvPr>
          <p:cNvSpPr txBox="1"/>
          <p:nvPr/>
        </p:nvSpPr>
        <p:spPr>
          <a:xfrm>
            <a:off x="8148158" y="661534"/>
            <a:ext cx="9516456" cy="110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120000" rIns="240000" bIns="1200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Contact Information goes here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107;p3">
            <a:extLst>
              <a:ext uri="{FF2B5EF4-FFF2-40B4-BE49-F238E27FC236}">
                <a16:creationId xmlns:a16="http://schemas.microsoft.com/office/drawing/2014/main" id="{DE2DC3F4-55E5-8741-98B3-D14508AA43B9}"/>
              </a:ext>
            </a:extLst>
          </p:cNvPr>
          <p:cNvSpPr txBox="1"/>
          <p:nvPr/>
        </p:nvSpPr>
        <p:spPr>
          <a:xfrm>
            <a:off x="14272928" y="1530554"/>
            <a:ext cx="3058851" cy="7078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Abstract ID: XX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84014" y="8186117"/>
            <a:ext cx="17280600" cy="173855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</a:pPr>
            <a:endParaRPr sz="52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148158" y="661534"/>
            <a:ext cx="9516456" cy="110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120000" rIns="240000" bIns="1200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Contact Information goes here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-369153" y="5940028"/>
            <a:ext cx="187239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e.g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44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B. Smith</a:t>
            </a:r>
            <a:r>
              <a:rPr lang="en-US" sz="4400" baseline="30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N. Harrison</a:t>
            </a:r>
            <a:r>
              <a:rPr lang="en-US" sz="4400" baseline="30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1, 2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and P. Matthews</a:t>
            </a:r>
            <a:r>
              <a:rPr lang="en-US" sz="4400" baseline="30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aseline="30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New South Wales, Sydney, Australia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aseline="30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Royal Brisbane Hospital, Brisbane, Australia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-1188017" y="4619569"/>
            <a:ext cx="203616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rgbClr val="032838"/>
                </a:solidFill>
                <a:latin typeface="Arial Narrow"/>
                <a:ea typeface="Arial Narrow"/>
                <a:cs typeface="Arial Narrow"/>
                <a:sym typeface="Arial Narrow"/>
              </a:rPr>
              <a:t>Poster title goes here</a:t>
            </a:r>
            <a:endParaRPr sz="8800" b="1" dirty="0">
              <a:solidFill>
                <a:srgbClr val="03283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4272928" y="1530554"/>
            <a:ext cx="3058851" cy="7078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Abstract ID: XX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92131" y="8417048"/>
            <a:ext cx="16601100" cy="33240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introduction goes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92131" y="12078879"/>
            <a:ext cx="8015700" cy="32931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Aim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aim goes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9265861" y="12273485"/>
            <a:ext cx="8015700" cy="105876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results goes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4054" y="15711050"/>
            <a:ext cx="8015700" cy="72021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Methodology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methodology goes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16140" y="23271341"/>
            <a:ext cx="16601100" cy="20313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Conclusion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conclusion goes here</a:t>
            </a: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B612B-707B-D945-A25E-072BA590728C}"/>
              </a:ext>
            </a:extLst>
          </p:cNvPr>
          <p:cNvSpPr txBox="1"/>
          <p:nvPr/>
        </p:nvSpPr>
        <p:spPr>
          <a:xfrm>
            <a:off x="17863457" y="2579914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140</Words>
  <Application>Microsoft Macintosh PowerPoint</Application>
  <PresentationFormat>Custom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Narrow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6236</dc:creator>
  <cp:lastModifiedBy>MSO3668</cp:lastModifiedBy>
  <cp:revision>3</cp:revision>
  <dcterms:created xsi:type="dcterms:W3CDTF">2021-05-27T04:58:58Z</dcterms:created>
  <dcterms:modified xsi:type="dcterms:W3CDTF">2023-06-07T08:52:41Z</dcterms:modified>
</cp:coreProperties>
</file>