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2eb3a4407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2eb3a4407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61328df08a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261328df08a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cd0ac710b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cd0ac710b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cd0ac710b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cd0ac710b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f7e2278e1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f7e2278e1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41c369a9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b41c369a9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b41c369a96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b41c369a9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d0ac710b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d0ac710b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d0ac710b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cd0ac710b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99900" y="670950"/>
            <a:ext cx="7744200" cy="7665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Arial"/>
              <a:buNone/>
              <a:defRPr sz="3000">
                <a:latin typeface="Arial"/>
                <a:ea typeface="Arial"/>
                <a:cs typeface="Arial"/>
                <a:sym typeface="Arial"/>
              </a:defRPr>
            </a:lvl1pPr>
            <a:lvl2pPr lvl="1" rtl="0">
              <a:spcBef>
                <a:spcPts val="0"/>
              </a:spcBef>
              <a:spcAft>
                <a:spcPts val="0"/>
              </a:spcAft>
              <a:buSzPts val="3000"/>
              <a:buFont typeface="Arial"/>
              <a:buNone/>
              <a:defRPr sz="3000">
                <a:latin typeface="Arial"/>
                <a:ea typeface="Arial"/>
                <a:cs typeface="Arial"/>
                <a:sym typeface="Arial"/>
              </a:defRPr>
            </a:lvl2pPr>
            <a:lvl3pPr lvl="2" rtl="0">
              <a:spcBef>
                <a:spcPts val="0"/>
              </a:spcBef>
              <a:spcAft>
                <a:spcPts val="0"/>
              </a:spcAft>
              <a:buSzPts val="3000"/>
              <a:buFont typeface="Arial"/>
              <a:buNone/>
              <a:defRPr sz="3000">
                <a:latin typeface="Arial"/>
                <a:ea typeface="Arial"/>
                <a:cs typeface="Arial"/>
                <a:sym typeface="Arial"/>
              </a:defRPr>
            </a:lvl3pPr>
            <a:lvl4pPr lvl="3" rtl="0">
              <a:spcBef>
                <a:spcPts val="0"/>
              </a:spcBef>
              <a:spcAft>
                <a:spcPts val="0"/>
              </a:spcAft>
              <a:buSzPts val="3000"/>
              <a:buFont typeface="Arial"/>
              <a:buNone/>
              <a:defRPr sz="3000">
                <a:latin typeface="Arial"/>
                <a:ea typeface="Arial"/>
                <a:cs typeface="Arial"/>
                <a:sym typeface="Arial"/>
              </a:defRPr>
            </a:lvl4pPr>
            <a:lvl5pPr lvl="4" rtl="0">
              <a:spcBef>
                <a:spcPts val="0"/>
              </a:spcBef>
              <a:spcAft>
                <a:spcPts val="0"/>
              </a:spcAft>
              <a:buSzPts val="3000"/>
              <a:buFont typeface="Arial"/>
              <a:buNone/>
              <a:defRPr sz="3000">
                <a:latin typeface="Arial"/>
                <a:ea typeface="Arial"/>
                <a:cs typeface="Arial"/>
                <a:sym typeface="Arial"/>
              </a:defRPr>
            </a:lvl5pPr>
            <a:lvl6pPr lvl="5" rtl="0">
              <a:spcBef>
                <a:spcPts val="0"/>
              </a:spcBef>
              <a:spcAft>
                <a:spcPts val="0"/>
              </a:spcAft>
              <a:buSzPts val="3000"/>
              <a:buFont typeface="Arial"/>
              <a:buNone/>
              <a:defRPr sz="3000">
                <a:latin typeface="Arial"/>
                <a:ea typeface="Arial"/>
                <a:cs typeface="Arial"/>
                <a:sym typeface="Arial"/>
              </a:defRPr>
            </a:lvl6pPr>
            <a:lvl7pPr lvl="6" rtl="0">
              <a:spcBef>
                <a:spcPts val="0"/>
              </a:spcBef>
              <a:spcAft>
                <a:spcPts val="0"/>
              </a:spcAft>
              <a:buSzPts val="3000"/>
              <a:buFont typeface="Arial"/>
              <a:buNone/>
              <a:defRPr sz="3000">
                <a:latin typeface="Arial"/>
                <a:ea typeface="Arial"/>
                <a:cs typeface="Arial"/>
                <a:sym typeface="Arial"/>
              </a:defRPr>
            </a:lvl7pPr>
            <a:lvl8pPr lvl="7" rtl="0">
              <a:spcBef>
                <a:spcPts val="0"/>
              </a:spcBef>
              <a:spcAft>
                <a:spcPts val="0"/>
              </a:spcAft>
              <a:buSzPts val="3000"/>
              <a:buFont typeface="Arial"/>
              <a:buNone/>
              <a:defRPr sz="3000">
                <a:latin typeface="Arial"/>
                <a:ea typeface="Arial"/>
                <a:cs typeface="Arial"/>
                <a:sym typeface="Arial"/>
              </a:defRPr>
            </a:lvl8pPr>
            <a:lvl9pPr lvl="8" rtl="0">
              <a:spcBef>
                <a:spcPts val="0"/>
              </a:spcBef>
              <a:spcAft>
                <a:spcPts val="0"/>
              </a:spcAft>
              <a:buSzPts val="3000"/>
              <a:buFont typeface="Arial"/>
              <a:buNone/>
              <a:defRPr sz="3000">
                <a:latin typeface="Arial"/>
                <a:ea typeface="Arial"/>
                <a:cs typeface="Arial"/>
                <a:sym typeface="Arial"/>
              </a:defRPr>
            </a:lvl9pPr>
          </a:lstStyle>
          <a:p>
            <a:endParaRPr/>
          </a:p>
        </p:txBody>
      </p:sp>
      <p:sp>
        <p:nvSpPr>
          <p:cNvPr id="11" name="Google Shape;11;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body" idx="1"/>
          </p:nvPr>
        </p:nvSpPr>
        <p:spPr>
          <a:xfrm>
            <a:off x="671800" y="1437450"/>
            <a:ext cx="7627800" cy="2733900"/>
          </a:xfrm>
          <a:prstGeom prst="rect">
            <a:avLst/>
          </a:prstGeom>
          <a:noFill/>
          <a:ln>
            <a:noFill/>
          </a:ln>
        </p:spPr>
        <p:txBody>
          <a:bodyPr spcFirstLastPara="1" wrap="square" lIns="91425" tIns="91425" rIns="91425" bIns="91425" anchor="t" anchorCtr="0">
            <a:noAutofit/>
          </a:bodyPr>
          <a:lstStyle>
            <a:lvl1pPr marL="457200" lvl="0" indent="-323850">
              <a:lnSpc>
                <a:spcPct val="150000"/>
              </a:lnSpc>
              <a:spcBef>
                <a:spcPts val="0"/>
              </a:spcBef>
              <a:spcAft>
                <a:spcPts val="0"/>
              </a:spcAft>
              <a:buClr>
                <a:schemeClr val="dk2"/>
              </a:buClr>
              <a:buSzPts val="1500"/>
              <a:buChar char="●"/>
              <a:defRPr sz="1500">
                <a:solidFill>
                  <a:schemeClr val="dk2"/>
                </a:solidFill>
              </a:defRPr>
            </a:lvl1pPr>
            <a:lvl2pPr marL="914400" lvl="1" indent="-323850">
              <a:lnSpc>
                <a:spcPct val="150000"/>
              </a:lnSpc>
              <a:spcBef>
                <a:spcPts val="0"/>
              </a:spcBef>
              <a:spcAft>
                <a:spcPts val="0"/>
              </a:spcAft>
              <a:buClr>
                <a:schemeClr val="dk2"/>
              </a:buClr>
              <a:buSzPts val="1500"/>
              <a:buChar char="○"/>
              <a:defRPr sz="1500">
                <a:solidFill>
                  <a:schemeClr val="dk2"/>
                </a:solidFill>
              </a:defRPr>
            </a:lvl2pPr>
            <a:lvl3pPr marL="1371600" lvl="2" indent="-323850">
              <a:lnSpc>
                <a:spcPct val="150000"/>
              </a:lnSpc>
              <a:spcBef>
                <a:spcPts val="0"/>
              </a:spcBef>
              <a:spcAft>
                <a:spcPts val="0"/>
              </a:spcAft>
              <a:buClr>
                <a:schemeClr val="dk2"/>
              </a:buClr>
              <a:buSzPts val="1500"/>
              <a:buChar char="■"/>
              <a:defRPr sz="1500">
                <a:solidFill>
                  <a:schemeClr val="dk2"/>
                </a:solidFill>
              </a:defRPr>
            </a:lvl3pPr>
            <a:lvl4pPr marL="1828800" lvl="3" indent="-323850">
              <a:lnSpc>
                <a:spcPct val="150000"/>
              </a:lnSpc>
              <a:spcBef>
                <a:spcPts val="0"/>
              </a:spcBef>
              <a:spcAft>
                <a:spcPts val="0"/>
              </a:spcAft>
              <a:buClr>
                <a:schemeClr val="dk2"/>
              </a:buClr>
              <a:buSzPts val="1500"/>
              <a:buChar char="●"/>
              <a:defRPr sz="1500">
                <a:solidFill>
                  <a:schemeClr val="dk2"/>
                </a:solidFill>
              </a:defRPr>
            </a:lvl4pPr>
            <a:lvl5pPr marL="2286000" lvl="4" indent="-323850">
              <a:lnSpc>
                <a:spcPct val="150000"/>
              </a:lnSpc>
              <a:spcBef>
                <a:spcPts val="0"/>
              </a:spcBef>
              <a:spcAft>
                <a:spcPts val="0"/>
              </a:spcAft>
              <a:buClr>
                <a:schemeClr val="dk2"/>
              </a:buClr>
              <a:buSzPts val="1500"/>
              <a:buChar char="○"/>
              <a:defRPr sz="1500">
                <a:solidFill>
                  <a:schemeClr val="dk2"/>
                </a:solidFill>
              </a:defRPr>
            </a:lvl5pPr>
            <a:lvl6pPr marL="2743200" lvl="5" indent="-323850">
              <a:lnSpc>
                <a:spcPct val="150000"/>
              </a:lnSpc>
              <a:spcBef>
                <a:spcPts val="0"/>
              </a:spcBef>
              <a:spcAft>
                <a:spcPts val="0"/>
              </a:spcAft>
              <a:buClr>
                <a:schemeClr val="dk2"/>
              </a:buClr>
              <a:buSzPts val="1500"/>
              <a:buChar char="■"/>
              <a:defRPr sz="1500">
                <a:solidFill>
                  <a:schemeClr val="dk2"/>
                </a:solidFill>
              </a:defRPr>
            </a:lvl6pPr>
            <a:lvl7pPr marL="3200400" lvl="6" indent="-323850">
              <a:lnSpc>
                <a:spcPct val="150000"/>
              </a:lnSpc>
              <a:spcBef>
                <a:spcPts val="0"/>
              </a:spcBef>
              <a:spcAft>
                <a:spcPts val="0"/>
              </a:spcAft>
              <a:buClr>
                <a:schemeClr val="dk2"/>
              </a:buClr>
              <a:buSzPts val="1500"/>
              <a:buChar char="●"/>
              <a:defRPr sz="1500">
                <a:solidFill>
                  <a:schemeClr val="dk2"/>
                </a:solidFill>
              </a:defRPr>
            </a:lvl7pPr>
            <a:lvl8pPr marL="3657600" lvl="7" indent="-323850">
              <a:lnSpc>
                <a:spcPct val="150000"/>
              </a:lnSpc>
              <a:spcBef>
                <a:spcPts val="0"/>
              </a:spcBef>
              <a:spcAft>
                <a:spcPts val="0"/>
              </a:spcAft>
              <a:buClr>
                <a:schemeClr val="dk2"/>
              </a:buClr>
              <a:buSzPts val="1500"/>
              <a:buChar char="○"/>
              <a:defRPr sz="1500">
                <a:solidFill>
                  <a:schemeClr val="dk2"/>
                </a:solidFill>
              </a:defRPr>
            </a:lvl8pPr>
            <a:lvl9pPr marL="4114800" lvl="8" indent="-323850">
              <a:lnSpc>
                <a:spcPct val="150000"/>
              </a:lnSpc>
              <a:spcBef>
                <a:spcPts val="0"/>
              </a:spcBef>
              <a:spcAft>
                <a:spcPts val="0"/>
              </a:spcAft>
              <a:buClr>
                <a:schemeClr val="dk2"/>
              </a:buClr>
              <a:buSzPts val="1500"/>
              <a:buChar char="■"/>
              <a:defRPr sz="1500">
                <a:solidFill>
                  <a:schemeClr val="dk2"/>
                </a:solidFill>
              </a:defRPr>
            </a:lvl9pPr>
          </a:lstStyle>
          <a:p>
            <a:endParaRPr/>
          </a:p>
        </p:txBody>
      </p:sp>
      <p:cxnSp>
        <p:nvCxnSpPr>
          <p:cNvPr id="13" name="Google Shape;13;p2"/>
          <p:cNvCxnSpPr/>
          <p:nvPr/>
        </p:nvCxnSpPr>
        <p:spPr>
          <a:xfrm>
            <a:off x="765100" y="1371025"/>
            <a:ext cx="1418400" cy="600"/>
          </a:xfrm>
          <a:prstGeom prst="straightConnector1">
            <a:avLst/>
          </a:prstGeom>
          <a:noFill/>
          <a:ln w="38100" cap="flat" cmpd="sng">
            <a:solidFill>
              <a:srgbClr val="FFFFFF"/>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847808" y="2224998"/>
            <a:ext cx="46624" cy="693524"/>
            <a:chOff x="4580561" y="2589004"/>
            <a:chExt cx="1064464" cy="25200"/>
          </a:xfrm>
        </p:grpSpPr>
        <p:sp>
          <p:nvSpPr>
            <p:cNvPr id="16" name="Google Shape;16;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2127963" y="1812450"/>
            <a:ext cx="6688200" cy="15186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81552"/>
              </a:buClr>
              <a:buSzPts val="3600"/>
              <a:buNone/>
              <a:defRPr sz="3600">
                <a:solidFill>
                  <a:srgbClr val="081552"/>
                </a:solidFill>
              </a:defRPr>
            </a:lvl1pPr>
            <a:lvl2pPr lvl="1" rtl="0">
              <a:spcBef>
                <a:spcPts val="0"/>
              </a:spcBef>
              <a:spcAft>
                <a:spcPts val="0"/>
              </a:spcAft>
              <a:buClr>
                <a:srgbClr val="081552"/>
              </a:buClr>
              <a:buSzPts val="3600"/>
              <a:buNone/>
              <a:defRPr sz="3600">
                <a:solidFill>
                  <a:srgbClr val="081552"/>
                </a:solidFill>
              </a:defRPr>
            </a:lvl2pPr>
            <a:lvl3pPr lvl="2" rtl="0">
              <a:spcBef>
                <a:spcPts val="0"/>
              </a:spcBef>
              <a:spcAft>
                <a:spcPts val="0"/>
              </a:spcAft>
              <a:buClr>
                <a:srgbClr val="081552"/>
              </a:buClr>
              <a:buSzPts val="3600"/>
              <a:buNone/>
              <a:defRPr sz="3600">
                <a:solidFill>
                  <a:srgbClr val="081552"/>
                </a:solidFill>
              </a:defRPr>
            </a:lvl3pPr>
            <a:lvl4pPr lvl="3" rtl="0">
              <a:spcBef>
                <a:spcPts val="0"/>
              </a:spcBef>
              <a:spcAft>
                <a:spcPts val="0"/>
              </a:spcAft>
              <a:buClr>
                <a:srgbClr val="081552"/>
              </a:buClr>
              <a:buSzPts val="3600"/>
              <a:buNone/>
              <a:defRPr sz="3600">
                <a:solidFill>
                  <a:srgbClr val="081552"/>
                </a:solidFill>
              </a:defRPr>
            </a:lvl4pPr>
            <a:lvl5pPr lvl="4" rtl="0">
              <a:spcBef>
                <a:spcPts val="0"/>
              </a:spcBef>
              <a:spcAft>
                <a:spcPts val="0"/>
              </a:spcAft>
              <a:buClr>
                <a:srgbClr val="081552"/>
              </a:buClr>
              <a:buSzPts val="3600"/>
              <a:buNone/>
              <a:defRPr sz="3600">
                <a:solidFill>
                  <a:srgbClr val="081552"/>
                </a:solidFill>
              </a:defRPr>
            </a:lvl5pPr>
            <a:lvl6pPr lvl="5" rtl="0">
              <a:spcBef>
                <a:spcPts val="0"/>
              </a:spcBef>
              <a:spcAft>
                <a:spcPts val="0"/>
              </a:spcAft>
              <a:buClr>
                <a:srgbClr val="081552"/>
              </a:buClr>
              <a:buSzPts val="3600"/>
              <a:buNone/>
              <a:defRPr sz="3600">
                <a:solidFill>
                  <a:srgbClr val="081552"/>
                </a:solidFill>
              </a:defRPr>
            </a:lvl6pPr>
            <a:lvl7pPr lvl="6" rtl="0">
              <a:spcBef>
                <a:spcPts val="0"/>
              </a:spcBef>
              <a:spcAft>
                <a:spcPts val="0"/>
              </a:spcAft>
              <a:buClr>
                <a:srgbClr val="081552"/>
              </a:buClr>
              <a:buSzPts val="3600"/>
              <a:buNone/>
              <a:defRPr sz="3600">
                <a:solidFill>
                  <a:srgbClr val="081552"/>
                </a:solidFill>
              </a:defRPr>
            </a:lvl7pPr>
            <a:lvl8pPr lvl="7" rtl="0">
              <a:spcBef>
                <a:spcPts val="0"/>
              </a:spcBef>
              <a:spcAft>
                <a:spcPts val="0"/>
              </a:spcAft>
              <a:buClr>
                <a:srgbClr val="081552"/>
              </a:buClr>
              <a:buSzPts val="3600"/>
              <a:buNone/>
              <a:defRPr sz="3600">
                <a:solidFill>
                  <a:srgbClr val="081552"/>
                </a:solidFill>
              </a:defRPr>
            </a:lvl8pPr>
            <a:lvl9pPr lvl="8" rtl="0">
              <a:spcBef>
                <a:spcPts val="0"/>
              </a:spcBef>
              <a:spcAft>
                <a:spcPts val="0"/>
              </a:spcAft>
              <a:buClr>
                <a:srgbClr val="081552"/>
              </a:buClr>
              <a:buSzPts val="3600"/>
              <a:buNone/>
              <a:defRPr sz="3600">
                <a:solidFill>
                  <a:srgbClr val="081552"/>
                </a:solidFill>
              </a:defRPr>
            </a:lvl9pPr>
          </a:lstStyle>
          <a:p>
            <a:endParaRPr/>
          </a:p>
        </p:txBody>
      </p:sp>
      <p:sp>
        <p:nvSpPr>
          <p:cNvPr id="19" name="Google Shape;19;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title" idx="2"/>
          </p:nvPr>
        </p:nvSpPr>
        <p:spPr>
          <a:xfrm>
            <a:off x="327838" y="1812450"/>
            <a:ext cx="1286400" cy="1518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81552"/>
              </a:buClr>
              <a:buSzPts val="3000"/>
              <a:buNone/>
              <a:defRPr sz="3000">
                <a:solidFill>
                  <a:srgbClr val="081552"/>
                </a:solidFill>
              </a:defRPr>
            </a:lvl1pPr>
            <a:lvl2pPr lvl="1" rtl="0">
              <a:spcBef>
                <a:spcPts val="0"/>
              </a:spcBef>
              <a:spcAft>
                <a:spcPts val="0"/>
              </a:spcAft>
              <a:buClr>
                <a:srgbClr val="081552"/>
              </a:buClr>
              <a:buSzPts val="3000"/>
              <a:buNone/>
              <a:defRPr sz="3000">
                <a:solidFill>
                  <a:srgbClr val="081552"/>
                </a:solidFill>
              </a:defRPr>
            </a:lvl2pPr>
            <a:lvl3pPr lvl="2" rtl="0">
              <a:spcBef>
                <a:spcPts val="0"/>
              </a:spcBef>
              <a:spcAft>
                <a:spcPts val="0"/>
              </a:spcAft>
              <a:buClr>
                <a:srgbClr val="081552"/>
              </a:buClr>
              <a:buSzPts val="3000"/>
              <a:buNone/>
              <a:defRPr sz="3000">
                <a:solidFill>
                  <a:srgbClr val="081552"/>
                </a:solidFill>
              </a:defRPr>
            </a:lvl3pPr>
            <a:lvl4pPr lvl="3" rtl="0">
              <a:spcBef>
                <a:spcPts val="0"/>
              </a:spcBef>
              <a:spcAft>
                <a:spcPts val="0"/>
              </a:spcAft>
              <a:buClr>
                <a:srgbClr val="081552"/>
              </a:buClr>
              <a:buSzPts val="3000"/>
              <a:buNone/>
              <a:defRPr sz="3000">
                <a:solidFill>
                  <a:srgbClr val="081552"/>
                </a:solidFill>
              </a:defRPr>
            </a:lvl4pPr>
            <a:lvl5pPr lvl="4" rtl="0">
              <a:spcBef>
                <a:spcPts val="0"/>
              </a:spcBef>
              <a:spcAft>
                <a:spcPts val="0"/>
              </a:spcAft>
              <a:buClr>
                <a:srgbClr val="081552"/>
              </a:buClr>
              <a:buSzPts val="3000"/>
              <a:buNone/>
              <a:defRPr sz="3000">
                <a:solidFill>
                  <a:srgbClr val="081552"/>
                </a:solidFill>
              </a:defRPr>
            </a:lvl5pPr>
            <a:lvl6pPr lvl="5" rtl="0">
              <a:spcBef>
                <a:spcPts val="0"/>
              </a:spcBef>
              <a:spcAft>
                <a:spcPts val="0"/>
              </a:spcAft>
              <a:buClr>
                <a:srgbClr val="081552"/>
              </a:buClr>
              <a:buSzPts val="3000"/>
              <a:buNone/>
              <a:defRPr sz="3000">
                <a:solidFill>
                  <a:srgbClr val="081552"/>
                </a:solidFill>
              </a:defRPr>
            </a:lvl6pPr>
            <a:lvl7pPr lvl="6" rtl="0">
              <a:spcBef>
                <a:spcPts val="0"/>
              </a:spcBef>
              <a:spcAft>
                <a:spcPts val="0"/>
              </a:spcAft>
              <a:buClr>
                <a:srgbClr val="081552"/>
              </a:buClr>
              <a:buSzPts val="3000"/>
              <a:buNone/>
              <a:defRPr sz="3000">
                <a:solidFill>
                  <a:srgbClr val="081552"/>
                </a:solidFill>
              </a:defRPr>
            </a:lvl7pPr>
            <a:lvl8pPr lvl="7" rtl="0">
              <a:spcBef>
                <a:spcPts val="0"/>
              </a:spcBef>
              <a:spcAft>
                <a:spcPts val="0"/>
              </a:spcAft>
              <a:buClr>
                <a:srgbClr val="081552"/>
              </a:buClr>
              <a:buSzPts val="3000"/>
              <a:buNone/>
              <a:defRPr sz="3000">
                <a:solidFill>
                  <a:srgbClr val="081552"/>
                </a:solidFill>
              </a:defRPr>
            </a:lvl8pPr>
            <a:lvl9pPr lvl="8" rtl="0">
              <a:spcBef>
                <a:spcPts val="0"/>
              </a:spcBef>
              <a:spcAft>
                <a:spcPts val="0"/>
              </a:spcAft>
              <a:buClr>
                <a:srgbClr val="081552"/>
              </a:buClr>
              <a:buSzPts val="3000"/>
              <a:buNone/>
              <a:defRPr sz="3000">
                <a:solidFill>
                  <a:srgbClr val="081552"/>
                </a:solidFill>
              </a:defRPr>
            </a:lvl9pPr>
          </a:lstStyle>
          <a:p>
            <a:endParaRPr/>
          </a:p>
        </p:txBody>
      </p:sp>
      <p:sp>
        <p:nvSpPr>
          <p:cNvPr id="23" name="Google Shape;23;p4"/>
          <p:cNvSpPr txBox="1">
            <a:spLocks noGrp="1"/>
          </p:cNvSpPr>
          <p:nvPr>
            <p:ph type="body" idx="1"/>
          </p:nvPr>
        </p:nvSpPr>
        <p:spPr>
          <a:xfrm>
            <a:off x="452500" y="1208800"/>
            <a:ext cx="8083800" cy="3416400"/>
          </a:xfrm>
          <a:prstGeom prst="rect">
            <a:avLst/>
          </a:prstGeom>
          <a:noFill/>
          <a:ln>
            <a:noFill/>
          </a:ln>
        </p:spPr>
        <p:txBody>
          <a:bodyPr spcFirstLastPara="1" wrap="square" lIns="91425" tIns="91425" rIns="91425" bIns="91425" anchor="t" anchorCtr="0">
            <a:normAutofit/>
          </a:bodyPr>
          <a:lstStyle>
            <a:lvl1pPr marL="457200" lvl="0" indent="-323850" rtl="0">
              <a:lnSpc>
                <a:spcPct val="115000"/>
              </a:lnSpc>
              <a:spcBef>
                <a:spcPts val="0"/>
              </a:spcBef>
              <a:spcAft>
                <a:spcPts val="0"/>
              </a:spcAft>
              <a:buClr>
                <a:schemeClr val="dk2"/>
              </a:buClr>
              <a:buSzPts val="1500"/>
              <a:buChar char="●"/>
              <a:defRPr sz="1500">
                <a:solidFill>
                  <a:schemeClr val="dk2"/>
                </a:solidFill>
              </a:defRPr>
            </a:lvl1pPr>
            <a:lvl2pPr marL="914400" lvl="1" indent="-323850" rtl="0">
              <a:lnSpc>
                <a:spcPct val="115000"/>
              </a:lnSpc>
              <a:spcBef>
                <a:spcPts val="0"/>
              </a:spcBef>
              <a:spcAft>
                <a:spcPts val="0"/>
              </a:spcAft>
              <a:buClr>
                <a:schemeClr val="dk2"/>
              </a:buClr>
              <a:buSzPts val="1500"/>
              <a:buChar char="○"/>
              <a:defRPr sz="1500">
                <a:solidFill>
                  <a:schemeClr val="dk2"/>
                </a:solidFill>
              </a:defRPr>
            </a:lvl2pPr>
            <a:lvl3pPr marL="1371600" lvl="2" indent="-323850" rtl="0">
              <a:lnSpc>
                <a:spcPct val="115000"/>
              </a:lnSpc>
              <a:spcBef>
                <a:spcPts val="0"/>
              </a:spcBef>
              <a:spcAft>
                <a:spcPts val="0"/>
              </a:spcAft>
              <a:buClr>
                <a:schemeClr val="dk2"/>
              </a:buClr>
              <a:buSzPts val="1500"/>
              <a:buChar char="■"/>
              <a:defRPr sz="1500">
                <a:solidFill>
                  <a:schemeClr val="dk2"/>
                </a:solidFill>
              </a:defRPr>
            </a:lvl3pPr>
            <a:lvl4pPr marL="1828800" lvl="3" indent="-323850" rtl="0">
              <a:lnSpc>
                <a:spcPct val="115000"/>
              </a:lnSpc>
              <a:spcBef>
                <a:spcPts val="0"/>
              </a:spcBef>
              <a:spcAft>
                <a:spcPts val="0"/>
              </a:spcAft>
              <a:buClr>
                <a:schemeClr val="dk2"/>
              </a:buClr>
              <a:buSzPts val="1500"/>
              <a:buChar char="●"/>
              <a:defRPr sz="1500">
                <a:solidFill>
                  <a:schemeClr val="dk2"/>
                </a:solidFill>
              </a:defRPr>
            </a:lvl4pPr>
            <a:lvl5pPr marL="2286000" lvl="4" indent="-323850" rtl="0">
              <a:lnSpc>
                <a:spcPct val="115000"/>
              </a:lnSpc>
              <a:spcBef>
                <a:spcPts val="0"/>
              </a:spcBef>
              <a:spcAft>
                <a:spcPts val="0"/>
              </a:spcAft>
              <a:buClr>
                <a:schemeClr val="dk2"/>
              </a:buClr>
              <a:buSzPts val="1500"/>
              <a:buChar char="○"/>
              <a:defRPr sz="1500">
                <a:solidFill>
                  <a:schemeClr val="dk2"/>
                </a:solidFill>
              </a:defRPr>
            </a:lvl5pPr>
            <a:lvl6pPr marL="2743200" lvl="5" indent="-323850" rtl="0">
              <a:lnSpc>
                <a:spcPct val="115000"/>
              </a:lnSpc>
              <a:spcBef>
                <a:spcPts val="0"/>
              </a:spcBef>
              <a:spcAft>
                <a:spcPts val="0"/>
              </a:spcAft>
              <a:buClr>
                <a:schemeClr val="dk2"/>
              </a:buClr>
              <a:buSzPts val="1500"/>
              <a:buChar char="■"/>
              <a:defRPr sz="1500">
                <a:solidFill>
                  <a:schemeClr val="dk2"/>
                </a:solidFill>
              </a:defRPr>
            </a:lvl6pPr>
            <a:lvl7pPr marL="3200400" lvl="6" indent="-323850" rtl="0">
              <a:lnSpc>
                <a:spcPct val="115000"/>
              </a:lnSpc>
              <a:spcBef>
                <a:spcPts val="0"/>
              </a:spcBef>
              <a:spcAft>
                <a:spcPts val="0"/>
              </a:spcAft>
              <a:buClr>
                <a:schemeClr val="dk2"/>
              </a:buClr>
              <a:buSzPts val="1500"/>
              <a:buChar char="●"/>
              <a:defRPr sz="1500">
                <a:solidFill>
                  <a:schemeClr val="dk2"/>
                </a:solidFill>
              </a:defRPr>
            </a:lvl7pPr>
            <a:lvl8pPr marL="3657600" lvl="7" indent="-323850" rtl="0">
              <a:lnSpc>
                <a:spcPct val="115000"/>
              </a:lnSpc>
              <a:spcBef>
                <a:spcPts val="0"/>
              </a:spcBef>
              <a:spcAft>
                <a:spcPts val="0"/>
              </a:spcAft>
              <a:buClr>
                <a:schemeClr val="dk2"/>
              </a:buClr>
              <a:buSzPts val="1500"/>
              <a:buChar char="○"/>
              <a:defRPr sz="1500">
                <a:solidFill>
                  <a:schemeClr val="dk2"/>
                </a:solidFill>
              </a:defRPr>
            </a:lvl8pPr>
            <a:lvl9pPr marL="4114800" lvl="8" indent="-323850" rtl="0">
              <a:lnSpc>
                <a:spcPct val="115000"/>
              </a:lnSpc>
              <a:spcBef>
                <a:spcPts val="0"/>
              </a:spcBef>
              <a:spcAft>
                <a:spcPts val="0"/>
              </a:spcAft>
              <a:buClr>
                <a:schemeClr val="dk2"/>
              </a:buClr>
              <a:buSzPts val="1500"/>
              <a:buChar char="■"/>
              <a:defRPr sz="15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lumns">
  <p:cSld name="TITLE_AND_BODY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81552"/>
              </a:buClr>
              <a:buSzPts val="3000"/>
              <a:buNone/>
              <a:defRPr sz="3000">
                <a:solidFill>
                  <a:srgbClr val="081552"/>
                </a:solidFill>
              </a:defRPr>
            </a:lvl1pPr>
            <a:lvl2pPr lvl="1" rtl="0">
              <a:spcBef>
                <a:spcPts val="0"/>
              </a:spcBef>
              <a:spcAft>
                <a:spcPts val="0"/>
              </a:spcAft>
              <a:buClr>
                <a:srgbClr val="081552"/>
              </a:buClr>
              <a:buSzPts val="3000"/>
              <a:buNone/>
              <a:defRPr sz="3000">
                <a:solidFill>
                  <a:srgbClr val="081552"/>
                </a:solidFill>
              </a:defRPr>
            </a:lvl2pPr>
            <a:lvl3pPr lvl="2" rtl="0">
              <a:spcBef>
                <a:spcPts val="0"/>
              </a:spcBef>
              <a:spcAft>
                <a:spcPts val="0"/>
              </a:spcAft>
              <a:buClr>
                <a:srgbClr val="081552"/>
              </a:buClr>
              <a:buSzPts val="3000"/>
              <a:buNone/>
              <a:defRPr sz="3000">
                <a:solidFill>
                  <a:srgbClr val="081552"/>
                </a:solidFill>
              </a:defRPr>
            </a:lvl3pPr>
            <a:lvl4pPr lvl="3" rtl="0">
              <a:spcBef>
                <a:spcPts val="0"/>
              </a:spcBef>
              <a:spcAft>
                <a:spcPts val="0"/>
              </a:spcAft>
              <a:buClr>
                <a:srgbClr val="081552"/>
              </a:buClr>
              <a:buSzPts val="3000"/>
              <a:buNone/>
              <a:defRPr sz="3000">
                <a:solidFill>
                  <a:srgbClr val="081552"/>
                </a:solidFill>
              </a:defRPr>
            </a:lvl4pPr>
            <a:lvl5pPr lvl="4" rtl="0">
              <a:spcBef>
                <a:spcPts val="0"/>
              </a:spcBef>
              <a:spcAft>
                <a:spcPts val="0"/>
              </a:spcAft>
              <a:buClr>
                <a:srgbClr val="081552"/>
              </a:buClr>
              <a:buSzPts val="3000"/>
              <a:buNone/>
              <a:defRPr sz="3000">
                <a:solidFill>
                  <a:srgbClr val="081552"/>
                </a:solidFill>
              </a:defRPr>
            </a:lvl5pPr>
            <a:lvl6pPr lvl="5" rtl="0">
              <a:spcBef>
                <a:spcPts val="0"/>
              </a:spcBef>
              <a:spcAft>
                <a:spcPts val="0"/>
              </a:spcAft>
              <a:buClr>
                <a:srgbClr val="081552"/>
              </a:buClr>
              <a:buSzPts val="3000"/>
              <a:buNone/>
              <a:defRPr sz="3000">
                <a:solidFill>
                  <a:srgbClr val="081552"/>
                </a:solidFill>
              </a:defRPr>
            </a:lvl6pPr>
            <a:lvl7pPr lvl="6" rtl="0">
              <a:spcBef>
                <a:spcPts val="0"/>
              </a:spcBef>
              <a:spcAft>
                <a:spcPts val="0"/>
              </a:spcAft>
              <a:buClr>
                <a:srgbClr val="081552"/>
              </a:buClr>
              <a:buSzPts val="3000"/>
              <a:buNone/>
              <a:defRPr sz="3000">
                <a:solidFill>
                  <a:srgbClr val="081552"/>
                </a:solidFill>
              </a:defRPr>
            </a:lvl7pPr>
            <a:lvl8pPr lvl="7" rtl="0">
              <a:spcBef>
                <a:spcPts val="0"/>
              </a:spcBef>
              <a:spcAft>
                <a:spcPts val="0"/>
              </a:spcAft>
              <a:buClr>
                <a:srgbClr val="081552"/>
              </a:buClr>
              <a:buSzPts val="3000"/>
              <a:buNone/>
              <a:defRPr sz="3000">
                <a:solidFill>
                  <a:srgbClr val="081552"/>
                </a:solidFill>
              </a:defRPr>
            </a:lvl8pPr>
            <a:lvl9pPr lvl="8" rtl="0">
              <a:spcBef>
                <a:spcPts val="0"/>
              </a:spcBef>
              <a:spcAft>
                <a:spcPts val="0"/>
              </a:spcAft>
              <a:buClr>
                <a:srgbClr val="081552"/>
              </a:buClr>
              <a:buSzPts val="3000"/>
              <a:buNone/>
              <a:defRPr sz="3000">
                <a:solidFill>
                  <a:srgbClr val="081552"/>
                </a:solidFill>
              </a:defRPr>
            </a:lvl9pPr>
          </a:lstStyle>
          <a:p>
            <a:endParaRPr/>
          </a:p>
        </p:txBody>
      </p:sp>
      <p:sp>
        <p:nvSpPr>
          <p:cNvPr id="26" name="Google Shape;26;p5"/>
          <p:cNvSpPr txBox="1">
            <a:spLocks noGrp="1"/>
          </p:cNvSpPr>
          <p:nvPr>
            <p:ph type="body" idx="1"/>
          </p:nvPr>
        </p:nvSpPr>
        <p:spPr>
          <a:xfrm>
            <a:off x="452500" y="1208800"/>
            <a:ext cx="3962400" cy="3416400"/>
          </a:xfrm>
          <a:prstGeom prst="rect">
            <a:avLst/>
          </a:prstGeom>
          <a:noFill/>
          <a:ln>
            <a:noFill/>
          </a:ln>
        </p:spPr>
        <p:txBody>
          <a:bodyPr spcFirstLastPara="1" wrap="square" lIns="91425" tIns="91425" rIns="91425" bIns="91425" anchor="t" anchorCtr="0">
            <a:normAutofit/>
          </a:bodyPr>
          <a:lstStyle>
            <a:lvl1pPr marL="457200" lvl="0" indent="-323850" rtl="0">
              <a:lnSpc>
                <a:spcPct val="115000"/>
              </a:lnSpc>
              <a:spcBef>
                <a:spcPts val="0"/>
              </a:spcBef>
              <a:spcAft>
                <a:spcPts val="0"/>
              </a:spcAft>
              <a:buClr>
                <a:schemeClr val="dk2"/>
              </a:buClr>
              <a:buSzPts val="1500"/>
              <a:buChar char="●"/>
              <a:defRPr sz="1500">
                <a:solidFill>
                  <a:schemeClr val="dk2"/>
                </a:solidFill>
              </a:defRPr>
            </a:lvl1pPr>
            <a:lvl2pPr marL="914400" lvl="1" indent="-323850" rtl="0">
              <a:lnSpc>
                <a:spcPct val="115000"/>
              </a:lnSpc>
              <a:spcBef>
                <a:spcPts val="0"/>
              </a:spcBef>
              <a:spcAft>
                <a:spcPts val="0"/>
              </a:spcAft>
              <a:buClr>
                <a:schemeClr val="dk2"/>
              </a:buClr>
              <a:buSzPts val="1500"/>
              <a:buChar char="○"/>
              <a:defRPr sz="1500">
                <a:solidFill>
                  <a:schemeClr val="dk2"/>
                </a:solidFill>
              </a:defRPr>
            </a:lvl2pPr>
            <a:lvl3pPr marL="1371600" lvl="2" indent="-323850" rtl="0">
              <a:lnSpc>
                <a:spcPct val="115000"/>
              </a:lnSpc>
              <a:spcBef>
                <a:spcPts val="0"/>
              </a:spcBef>
              <a:spcAft>
                <a:spcPts val="0"/>
              </a:spcAft>
              <a:buClr>
                <a:schemeClr val="dk2"/>
              </a:buClr>
              <a:buSzPts val="1500"/>
              <a:buChar char="■"/>
              <a:defRPr sz="1500">
                <a:solidFill>
                  <a:schemeClr val="dk2"/>
                </a:solidFill>
              </a:defRPr>
            </a:lvl3pPr>
            <a:lvl4pPr marL="1828800" lvl="3" indent="-323850" rtl="0">
              <a:lnSpc>
                <a:spcPct val="115000"/>
              </a:lnSpc>
              <a:spcBef>
                <a:spcPts val="0"/>
              </a:spcBef>
              <a:spcAft>
                <a:spcPts val="0"/>
              </a:spcAft>
              <a:buClr>
                <a:schemeClr val="dk2"/>
              </a:buClr>
              <a:buSzPts val="1500"/>
              <a:buChar char="●"/>
              <a:defRPr sz="1500">
                <a:solidFill>
                  <a:schemeClr val="dk2"/>
                </a:solidFill>
              </a:defRPr>
            </a:lvl4pPr>
            <a:lvl5pPr marL="2286000" lvl="4" indent="-323850" rtl="0">
              <a:lnSpc>
                <a:spcPct val="115000"/>
              </a:lnSpc>
              <a:spcBef>
                <a:spcPts val="0"/>
              </a:spcBef>
              <a:spcAft>
                <a:spcPts val="0"/>
              </a:spcAft>
              <a:buClr>
                <a:schemeClr val="dk2"/>
              </a:buClr>
              <a:buSzPts val="1500"/>
              <a:buChar char="○"/>
              <a:defRPr sz="1500">
                <a:solidFill>
                  <a:schemeClr val="dk2"/>
                </a:solidFill>
              </a:defRPr>
            </a:lvl5pPr>
            <a:lvl6pPr marL="2743200" lvl="5" indent="-323850" rtl="0">
              <a:lnSpc>
                <a:spcPct val="115000"/>
              </a:lnSpc>
              <a:spcBef>
                <a:spcPts val="0"/>
              </a:spcBef>
              <a:spcAft>
                <a:spcPts val="0"/>
              </a:spcAft>
              <a:buClr>
                <a:schemeClr val="dk2"/>
              </a:buClr>
              <a:buSzPts val="1500"/>
              <a:buChar char="■"/>
              <a:defRPr sz="1500">
                <a:solidFill>
                  <a:schemeClr val="dk2"/>
                </a:solidFill>
              </a:defRPr>
            </a:lvl6pPr>
            <a:lvl7pPr marL="3200400" lvl="6" indent="-323850" rtl="0">
              <a:lnSpc>
                <a:spcPct val="115000"/>
              </a:lnSpc>
              <a:spcBef>
                <a:spcPts val="0"/>
              </a:spcBef>
              <a:spcAft>
                <a:spcPts val="0"/>
              </a:spcAft>
              <a:buClr>
                <a:schemeClr val="dk2"/>
              </a:buClr>
              <a:buSzPts val="1500"/>
              <a:buChar char="●"/>
              <a:defRPr sz="1500">
                <a:solidFill>
                  <a:schemeClr val="dk2"/>
                </a:solidFill>
              </a:defRPr>
            </a:lvl7pPr>
            <a:lvl8pPr marL="3657600" lvl="7" indent="-323850" rtl="0">
              <a:lnSpc>
                <a:spcPct val="115000"/>
              </a:lnSpc>
              <a:spcBef>
                <a:spcPts val="0"/>
              </a:spcBef>
              <a:spcAft>
                <a:spcPts val="0"/>
              </a:spcAft>
              <a:buClr>
                <a:schemeClr val="dk2"/>
              </a:buClr>
              <a:buSzPts val="1500"/>
              <a:buChar char="○"/>
              <a:defRPr sz="1500">
                <a:solidFill>
                  <a:schemeClr val="dk2"/>
                </a:solidFill>
              </a:defRPr>
            </a:lvl8pPr>
            <a:lvl9pPr marL="4114800" lvl="8" indent="-323850" rtl="0">
              <a:lnSpc>
                <a:spcPct val="115000"/>
              </a:lnSpc>
              <a:spcBef>
                <a:spcPts val="0"/>
              </a:spcBef>
              <a:spcAft>
                <a:spcPts val="0"/>
              </a:spcAft>
              <a:buClr>
                <a:schemeClr val="dk2"/>
              </a:buClr>
              <a:buSzPts val="1500"/>
              <a:buChar char="■"/>
              <a:defRPr sz="1500">
                <a:solidFill>
                  <a:schemeClr val="dk2"/>
                </a:solidFill>
              </a:defRPr>
            </a:lvl9pPr>
          </a:lstStyle>
          <a:p>
            <a:endParaRPr/>
          </a:p>
        </p:txBody>
      </p:sp>
      <p:sp>
        <p:nvSpPr>
          <p:cNvPr id="27" name="Google Shape;27;p5"/>
          <p:cNvSpPr txBox="1">
            <a:spLocks noGrp="1"/>
          </p:cNvSpPr>
          <p:nvPr>
            <p:ph type="body" idx="2"/>
          </p:nvPr>
        </p:nvSpPr>
        <p:spPr>
          <a:xfrm>
            <a:off x="4501000" y="1208800"/>
            <a:ext cx="3962400" cy="3416400"/>
          </a:xfrm>
          <a:prstGeom prst="rect">
            <a:avLst/>
          </a:prstGeom>
        </p:spPr>
        <p:txBody>
          <a:bodyPr spcFirstLastPara="1" wrap="square" lIns="91425" tIns="91425" rIns="91425" bIns="91425" anchor="t" anchorCtr="0">
            <a:normAutofit/>
          </a:bodyPr>
          <a:lstStyle>
            <a:lvl1pPr marL="457200" lvl="0" indent="-323850" rtl="0">
              <a:lnSpc>
                <a:spcPct val="115000"/>
              </a:lnSpc>
              <a:spcBef>
                <a:spcPts val="0"/>
              </a:spcBef>
              <a:spcAft>
                <a:spcPts val="0"/>
              </a:spcAft>
              <a:buClr>
                <a:schemeClr val="dk2"/>
              </a:buClr>
              <a:buSzPts val="1500"/>
              <a:buChar char="●"/>
              <a:defRPr sz="1500">
                <a:solidFill>
                  <a:schemeClr val="dk2"/>
                </a:solidFill>
              </a:defRPr>
            </a:lvl1pPr>
            <a:lvl2pPr marL="914400" lvl="1" indent="-323850" rtl="0">
              <a:lnSpc>
                <a:spcPct val="115000"/>
              </a:lnSpc>
              <a:spcBef>
                <a:spcPts val="0"/>
              </a:spcBef>
              <a:spcAft>
                <a:spcPts val="0"/>
              </a:spcAft>
              <a:buClr>
                <a:schemeClr val="dk2"/>
              </a:buClr>
              <a:buSzPts val="1500"/>
              <a:buChar char="○"/>
              <a:defRPr sz="1500">
                <a:solidFill>
                  <a:schemeClr val="dk2"/>
                </a:solidFill>
              </a:defRPr>
            </a:lvl2pPr>
            <a:lvl3pPr marL="1371600" lvl="2" indent="-323850" rtl="0">
              <a:lnSpc>
                <a:spcPct val="115000"/>
              </a:lnSpc>
              <a:spcBef>
                <a:spcPts val="0"/>
              </a:spcBef>
              <a:spcAft>
                <a:spcPts val="0"/>
              </a:spcAft>
              <a:buClr>
                <a:schemeClr val="dk2"/>
              </a:buClr>
              <a:buSzPts val="1500"/>
              <a:buChar char="■"/>
              <a:defRPr sz="1500">
                <a:solidFill>
                  <a:schemeClr val="dk2"/>
                </a:solidFill>
              </a:defRPr>
            </a:lvl3pPr>
            <a:lvl4pPr marL="1828800" lvl="3" indent="-323850" rtl="0">
              <a:lnSpc>
                <a:spcPct val="115000"/>
              </a:lnSpc>
              <a:spcBef>
                <a:spcPts val="0"/>
              </a:spcBef>
              <a:spcAft>
                <a:spcPts val="0"/>
              </a:spcAft>
              <a:buClr>
                <a:schemeClr val="dk2"/>
              </a:buClr>
              <a:buSzPts val="1500"/>
              <a:buChar char="●"/>
              <a:defRPr sz="1500">
                <a:solidFill>
                  <a:schemeClr val="dk2"/>
                </a:solidFill>
              </a:defRPr>
            </a:lvl4pPr>
            <a:lvl5pPr marL="2286000" lvl="4" indent="-323850" rtl="0">
              <a:lnSpc>
                <a:spcPct val="115000"/>
              </a:lnSpc>
              <a:spcBef>
                <a:spcPts val="0"/>
              </a:spcBef>
              <a:spcAft>
                <a:spcPts val="0"/>
              </a:spcAft>
              <a:buClr>
                <a:schemeClr val="dk2"/>
              </a:buClr>
              <a:buSzPts val="1500"/>
              <a:buChar char="○"/>
              <a:defRPr sz="1500">
                <a:solidFill>
                  <a:schemeClr val="dk2"/>
                </a:solidFill>
              </a:defRPr>
            </a:lvl5pPr>
            <a:lvl6pPr marL="2743200" lvl="5" indent="-323850" rtl="0">
              <a:lnSpc>
                <a:spcPct val="115000"/>
              </a:lnSpc>
              <a:spcBef>
                <a:spcPts val="0"/>
              </a:spcBef>
              <a:spcAft>
                <a:spcPts val="0"/>
              </a:spcAft>
              <a:buClr>
                <a:schemeClr val="dk2"/>
              </a:buClr>
              <a:buSzPts val="1500"/>
              <a:buChar char="■"/>
              <a:defRPr sz="1500">
                <a:solidFill>
                  <a:schemeClr val="dk2"/>
                </a:solidFill>
              </a:defRPr>
            </a:lvl6pPr>
            <a:lvl7pPr marL="3200400" lvl="6" indent="-323850" rtl="0">
              <a:lnSpc>
                <a:spcPct val="115000"/>
              </a:lnSpc>
              <a:spcBef>
                <a:spcPts val="0"/>
              </a:spcBef>
              <a:spcAft>
                <a:spcPts val="0"/>
              </a:spcAft>
              <a:buClr>
                <a:schemeClr val="dk2"/>
              </a:buClr>
              <a:buSzPts val="1500"/>
              <a:buChar char="●"/>
              <a:defRPr sz="1500">
                <a:solidFill>
                  <a:schemeClr val="dk2"/>
                </a:solidFill>
              </a:defRPr>
            </a:lvl7pPr>
            <a:lvl8pPr marL="3657600" lvl="7" indent="-323850" rtl="0">
              <a:lnSpc>
                <a:spcPct val="115000"/>
              </a:lnSpc>
              <a:spcBef>
                <a:spcPts val="0"/>
              </a:spcBef>
              <a:spcAft>
                <a:spcPts val="0"/>
              </a:spcAft>
              <a:buClr>
                <a:schemeClr val="dk2"/>
              </a:buClr>
              <a:buSzPts val="1500"/>
              <a:buChar char="○"/>
              <a:defRPr sz="1500">
                <a:solidFill>
                  <a:schemeClr val="dk2"/>
                </a:solidFill>
              </a:defRPr>
            </a:lvl8pPr>
            <a:lvl9pPr marL="4114800" lvl="8" indent="-323850" rtl="0">
              <a:lnSpc>
                <a:spcPct val="115000"/>
              </a:lnSpc>
              <a:spcBef>
                <a:spcPts val="0"/>
              </a:spcBef>
              <a:spcAft>
                <a:spcPts val="0"/>
              </a:spcAft>
              <a:buClr>
                <a:schemeClr val="dk2"/>
              </a:buClr>
              <a:buSzPts val="1500"/>
              <a:buChar char="■"/>
              <a:defRPr sz="15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81552"/>
              </a:buClr>
              <a:buSzPts val="3000"/>
              <a:buNone/>
              <a:defRPr sz="3000">
                <a:solidFill>
                  <a:srgbClr val="081552"/>
                </a:solidFill>
              </a:defRPr>
            </a:lvl1pPr>
            <a:lvl2pPr lvl="1" rtl="0">
              <a:spcBef>
                <a:spcPts val="0"/>
              </a:spcBef>
              <a:spcAft>
                <a:spcPts val="0"/>
              </a:spcAft>
              <a:buClr>
                <a:srgbClr val="081552"/>
              </a:buClr>
              <a:buSzPts val="3000"/>
              <a:buNone/>
              <a:defRPr sz="3000">
                <a:solidFill>
                  <a:srgbClr val="081552"/>
                </a:solidFill>
              </a:defRPr>
            </a:lvl2pPr>
            <a:lvl3pPr lvl="2" rtl="0">
              <a:spcBef>
                <a:spcPts val="0"/>
              </a:spcBef>
              <a:spcAft>
                <a:spcPts val="0"/>
              </a:spcAft>
              <a:buClr>
                <a:srgbClr val="081552"/>
              </a:buClr>
              <a:buSzPts val="3000"/>
              <a:buNone/>
              <a:defRPr sz="3000">
                <a:solidFill>
                  <a:srgbClr val="081552"/>
                </a:solidFill>
              </a:defRPr>
            </a:lvl3pPr>
            <a:lvl4pPr lvl="3" rtl="0">
              <a:spcBef>
                <a:spcPts val="0"/>
              </a:spcBef>
              <a:spcAft>
                <a:spcPts val="0"/>
              </a:spcAft>
              <a:buClr>
                <a:srgbClr val="081552"/>
              </a:buClr>
              <a:buSzPts val="3000"/>
              <a:buNone/>
              <a:defRPr sz="3000">
                <a:solidFill>
                  <a:srgbClr val="081552"/>
                </a:solidFill>
              </a:defRPr>
            </a:lvl4pPr>
            <a:lvl5pPr lvl="4" rtl="0">
              <a:spcBef>
                <a:spcPts val="0"/>
              </a:spcBef>
              <a:spcAft>
                <a:spcPts val="0"/>
              </a:spcAft>
              <a:buClr>
                <a:srgbClr val="081552"/>
              </a:buClr>
              <a:buSzPts val="3000"/>
              <a:buNone/>
              <a:defRPr sz="3000">
                <a:solidFill>
                  <a:srgbClr val="081552"/>
                </a:solidFill>
              </a:defRPr>
            </a:lvl5pPr>
            <a:lvl6pPr lvl="5" rtl="0">
              <a:spcBef>
                <a:spcPts val="0"/>
              </a:spcBef>
              <a:spcAft>
                <a:spcPts val="0"/>
              </a:spcAft>
              <a:buClr>
                <a:srgbClr val="081552"/>
              </a:buClr>
              <a:buSzPts val="3000"/>
              <a:buNone/>
              <a:defRPr sz="3000">
                <a:solidFill>
                  <a:srgbClr val="081552"/>
                </a:solidFill>
              </a:defRPr>
            </a:lvl6pPr>
            <a:lvl7pPr lvl="6" rtl="0">
              <a:spcBef>
                <a:spcPts val="0"/>
              </a:spcBef>
              <a:spcAft>
                <a:spcPts val="0"/>
              </a:spcAft>
              <a:buClr>
                <a:srgbClr val="081552"/>
              </a:buClr>
              <a:buSzPts val="3000"/>
              <a:buNone/>
              <a:defRPr sz="3000">
                <a:solidFill>
                  <a:srgbClr val="081552"/>
                </a:solidFill>
              </a:defRPr>
            </a:lvl7pPr>
            <a:lvl8pPr lvl="7" rtl="0">
              <a:spcBef>
                <a:spcPts val="0"/>
              </a:spcBef>
              <a:spcAft>
                <a:spcPts val="0"/>
              </a:spcAft>
              <a:buClr>
                <a:srgbClr val="081552"/>
              </a:buClr>
              <a:buSzPts val="3000"/>
              <a:buNone/>
              <a:defRPr sz="3000">
                <a:solidFill>
                  <a:srgbClr val="081552"/>
                </a:solidFill>
              </a:defRPr>
            </a:lvl8pPr>
            <a:lvl9pPr lvl="8" rtl="0">
              <a:spcBef>
                <a:spcPts val="0"/>
              </a:spcBef>
              <a:spcAft>
                <a:spcPts val="0"/>
              </a:spcAft>
              <a:buClr>
                <a:srgbClr val="081552"/>
              </a:buClr>
              <a:buSzPts val="3000"/>
              <a:buNone/>
              <a:defRPr sz="3000">
                <a:solidFill>
                  <a:srgbClr val="08155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cSld name="SECTION_HEADER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36200" y="1544325"/>
            <a:ext cx="8272500" cy="17349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81552"/>
              </a:buClr>
              <a:buSzPts val="3000"/>
              <a:buFont typeface="Arial"/>
              <a:buNone/>
              <a:defRPr sz="3000">
                <a:solidFill>
                  <a:srgbClr val="081552"/>
                </a:solidFill>
                <a:latin typeface="Arial"/>
                <a:ea typeface="Arial"/>
                <a:cs typeface="Arial"/>
                <a:sym typeface="Arial"/>
              </a:defRPr>
            </a:lvl1pPr>
            <a:lvl2pPr lvl="1"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2pPr>
            <a:lvl3pPr lvl="2"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3pPr>
            <a:lvl4pPr lvl="3"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4pPr>
            <a:lvl5pPr lvl="4"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5pPr>
            <a:lvl6pPr lvl="5"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6pPr>
            <a:lvl7pPr lvl="6"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7pPr>
            <a:lvl8pPr lvl="7"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8pPr>
            <a:lvl9pPr lvl="8" rtl="0">
              <a:spcBef>
                <a:spcPts val="0"/>
              </a:spcBef>
              <a:spcAft>
                <a:spcPts val="0"/>
              </a:spcAft>
              <a:buClr>
                <a:srgbClr val="003A7A"/>
              </a:buClr>
              <a:buSzPts val="4000"/>
              <a:buFont typeface="Arial"/>
              <a:buNone/>
              <a:defRPr sz="4000">
                <a:solidFill>
                  <a:srgbClr val="003A7A"/>
                </a:solidFill>
                <a:latin typeface="Arial"/>
                <a:ea typeface="Arial"/>
                <a:cs typeface="Arial"/>
                <a:sym typeface="Arial"/>
              </a:defRPr>
            </a:lvl9pPr>
          </a:lstStyle>
          <a:p>
            <a:endParaRPr/>
          </a:p>
        </p:txBody>
      </p:sp>
      <p:sp>
        <p:nvSpPr>
          <p:cNvPr id="32" name="Google Shape;32;p7"/>
          <p:cNvSpPr txBox="1">
            <a:spLocks noGrp="1"/>
          </p:cNvSpPr>
          <p:nvPr>
            <p:ph type="subTitle" idx="1"/>
          </p:nvPr>
        </p:nvSpPr>
        <p:spPr>
          <a:xfrm>
            <a:off x="438900" y="1143000"/>
            <a:ext cx="8490000" cy="429300"/>
          </a:xfrm>
          <a:prstGeom prst="rect">
            <a:avLst/>
          </a:prstGeom>
          <a:noFill/>
          <a:ln>
            <a:noFill/>
          </a:ln>
        </p:spPr>
        <p:txBody>
          <a:bodyPr spcFirstLastPara="1" wrap="square" lIns="109725" tIns="91425" rIns="91425" bIns="91425" anchor="b" anchorCtr="0">
            <a:noAutofit/>
          </a:bodyPr>
          <a:lstStyle>
            <a:lvl1pPr lvl="0">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1pPr>
            <a:lvl2pPr lvl="1">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2pPr>
            <a:lvl3pPr lvl="2">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3pPr>
            <a:lvl4pPr lvl="3">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4pPr>
            <a:lvl5pPr lvl="4">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5pPr>
            <a:lvl6pPr lvl="5">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6pPr>
            <a:lvl7pPr lvl="6">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7pPr>
            <a:lvl8pPr lvl="7">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8pPr>
            <a:lvl9pPr lvl="8">
              <a:spcBef>
                <a:spcPts val="0"/>
              </a:spcBef>
              <a:spcAft>
                <a:spcPts val="0"/>
              </a:spcAft>
              <a:buClr>
                <a:srgbClr val="E13530"/>
              </a:buClr>
              <a:buSzPts val="1500"/>
              <a:buFont typeface="Arial"/>
              <a:buNone/>
              <a:defRPr sz="1500" b="1">
                <a:solidFill>
                  <a:srgbClr val="E13530"/>
                </a:solidFill>
                <a:latin typeface="Arial"/>
                <a:ea typeface="Arial"/>
                <a:cs typeface="Arial"/>
                <a:sym typeface="Arial"/>
              </a:defRPr>
            </a:lvl9pPr>
          </a:lstStyle>
          <a:p>
            <a:endParaRPr/>
          </a:p>
        </p:txBody>
      </p:sp>
      <p:sp>
        <p:nvSpPr>
          <p:cNvPr id="33" name="Google Shape;33;p7"/>
          <p:cNvSpPr txBox="1">
            <a:spLocks noGrp="1"/>
          </p:cNvSpPr>
          <p:nvPr>
            <p:ph type="subTitle" idx="2"/>
          </p:nvPr>
        </p:nvSpPr>
        <p:spPr>
          <a:xfrm>
            <a:off x="796225" y="3524243"/>
            <a:ext cx="4878000" cy="1244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Font typeface="Arial"/>
              <a:buNone/>
              <a:defRPr>
                <a:latin typeface="Arial"/>
                <a:ea typeface="Arial"/>
                <a:cs typeface="Arial"/>
                <a:sym typeface="Arial"/>
              </a:defRPr>
            </a:lvl1pPr>
            <a:lvl2pPr lvl="1">
              <a:lnSpc>
                <a:spcPct val="100000"/>
              </a:lnSpc>
              <a:spcBef>
                <a:spcPts val="0"/>
              </a:spcBef>
              <a:spcAft>
                <a:spcPts val="0"/>
              </a:spcAft>
              <a:buSzPts val="1400"/>
              <a:buFont typeface="Arial"/>
              <a:buNone/>
              <a:defRPr>
                <a:latin typeface="Arial"/>
                <a:ea typeface="Arial"/>
                <a:cs typeface="Arial"/>
                <a:sym typeface="Arial"/>
              </a:defRPr>
            </a:lvl2pPr>
            <a:lvl3pPr lvl="2">
              <a:lnSpc>
                <a:spcPct val="100000"/>
              </a:lnSpc>
              <a:spcBef>
                <a:spcPts val="0"/>
              </a:spcBef>
              <a:spcAft>
                <a:spcPts val="0"/>
              </a:spcAft>
              <a:buSzPts val="1400"/>
              <a:buFont typeface="Arial"/>
              <a:buNone/>
              <a:defRPr>
                <a:latin typeface="Arial"/>
                <a:ea typeface="Arial"/>
                <a:cs typeface="Arial"/>
                <a:sym typeface="Arial"/>
              </a:defRPr>
            </a:lvl3pPr>
            <a:lvl4pPr lvl="3">
              <a:lnSpc>
                <a:spcPct val="100000"/>
              </a:lnSpc>
              <a:spcBef>
                <a:spcPts val="0"/>
              </a:spcBef>
              <a:spcAft>
                <a:spcPts val="0"/>
              </a:spcAft>
              <a:buSzPts val="1400"/>
              <a:buFont typeface="Arial"/>
              <a:buNone/>
              <a:defRPr>
                <a:latin typeface="Arial"/>
                <a:ea typeface="Arial"/>
                <a:cs typeface="Arial"/>
                <a:sym typeface="Arial"/>
              </a:defRPr>
            </a:lvl4pPr>
            <a:lvl5pPr lvl="4">
              <a:lnSpc>
                <a:spcPct val="100000"/>
              </a:lnSpc>
              <a:spcBef>
                <a:spcPts val="0"/>
              </a:spcBef>
              <a:spcAft>
                <a:spcPts val="0"/>
              </a:spcAft>
              <a:buSzPts val="1400"/>
              <a:buFont typeface="Arial"/>
              <a:buNone/>
              <a:defRPr>
                <a:latin typeface="Arial"/>
                <a:ea typeface="Arial"/>
                <a:cs typeface="Arial"/>
                <a:sym typeface="Arial"/>
              </a:defRPr>
            </a:lvl5pPr>
            <a:lvl6pPr lvl="5">
              <a:lnSpc>
                <a:spcPct val="100000"/>
              </a:lnSpc>
              <a:spcBef>
                <a:spcPts val="0"/>
              </a:spcBef>
              <a:spcAft>
                <a:spcPts val="0"/>
              </a:spcAft>
              <a:buSzPts val="1400"/>
              <a:buFont typeface="Arial"/>
              <a:buNone/>
              <a:defRPr>
                <a:latin typeface="Arial"/>
                <a:ea typeface="Arial"/>
                <a:cs typeface="Arial"/>
                <a:sym typeface="Arial"/>
              </a:defRPr>
            </a:lvl6pPr>
            <a:lvl7pPr lvl="6">
              <a:lnSpc>
                <a:spcPct val="100000"/>
              </a:lnSpc>
              <a:spcBef>
                <a:spcPts val="0"/>
              </a:spcBef>
              <a:spcAft>
                <a:spcPts val="0"/>
              </a:spcAft>
              <a:buSzPts val="1400"/>
              <a:buFont typeface="Arial"/>
              <a:buNone/>
              <a:defRPr>
                <a:latin typeface="Arial"/>
                <a:ea typeface="Arial"/>
                <a:cs typeface="Arial"/>
                <a:sym typeface="Arial"/>
              </a:defRPr>
            </a:lvl7pPr>
            <a:lvl8pPr lvl="7">
              <a:lnSpc>
                <a:spcPct val="100000"/>
              </a:lnSpc>
              <a:spcBef>
                <a:spcPts val="0"/>
              </a:spcBef>
              <a:spcAft>
                <a:spcPts val="0"/>
              </a:spcAft>
              <a:buSzPts val="1400"/>
              <a:buFont typeface="Arial"/>
              <a:buNone/>
              <a:defRPr>
                <a:latin typeface="Arial"/>
                <a:ea typeface="Arial"/>
                <a:cs typeface="Arial"/>
                <a:sym typeface="Arial"/>
              </a:defRPr>
            </a:lvl8pPr>
            <a:lvl9pPr lvl="8">
              <a:lnSpc>
                <a:spcPct val="100000"/>
              </a:lnSpc>
              <a:spcBef>
                <a:spcPts val="0"/>
              </a:spcBef>
              <a:spcAft>
                <a:spcPts val="0"/>
              </a:spcAft>
              <a:buSzPts val="1400"/>
              <a:buFont typeface="Arial"/>
              <a:buNone/>
              <a:defRPr>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332925" y="339025"/>
            <a:ext cx="71022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81552"/>
              </a:buClr>
              <a:buSzPts val="3000"/>
              <a:buNone/>
              <a:defRPr sz="3000" b="1">
                <a:solidFill>
                  <a:srgbClr val="081552"/>
                </a:solidFill>
              </a:defRPr>
            </a:lvl1pPr>
            <a:lvl2pPr lvl="1" rtl="0">
              <a:spcBef>
                <a:spcPts val="0"/>
              </a:spcBef>
              <a:spcAft>
                <a:spcPts val="0"/>
              </a:spcAft>
              <a:buClr>
                <a:srgbClr val="081552"/>
              </a:buClr>
              <a:buSzPts val="3000"/>
              <a:buNone/>
              <a:defRPr sz="3000">
                <a:solidFill>
                  <a:srgbClr val="081552"/>
                </a:solidFill>
              </a:defRPr>
            </a:lvl2pPr>
            <a:lvl3pPr lvl="2" rtl="0">
              <a:spcBef>
                <a:spcPts val="0"/>
              </a:spcBef>
              <a:spcAft>
                <a:spcPts val="0"/>
              </a:spcAft>
              <a:buClr>
                <a:srgbClr val="081552"/>
              </a:buClr>
              <a:buSzPts val="3000"/>
              <a:buNone/>
              <a:defRPr sz="3000">
                <a:solidFill>
                  <a:srgbClr val="081552"/>
                </a:solidFill>
              </a:defRPr>
            </a:lvl3pPr>
            <a:lvl4pPr lvl="3" rtl="0">
              <a:spcBef>
                <a:spcPts val="0"/>
              </a:spcBef>
              <a:spcAft>
                <a:spcPts val="0"/>
              </a:spcAft>
              <a:buClr>
                <a:srgbClr val="081552"/>
              </a:buClr>
              <a:buSzPts val="3000"/>
              <a:buNone/>
              <a:defRPr sz="3000">
                <a:solidFill>
                  <a:srgbClr val="081552"/>
                </a:solidFill>
              </a:defRPr>
            </a:lvl4pPr>
            <a:lvl5pPr lvl="4" rtl="0">
              <a:spcBef>
                <a:spcPts val="0"/>
              </a:spcBef>
              <a:spcAft>
                <a:spcPts val="0"/>
              </a:spcAft>
              <a:buClr>
                <a:srgbClr val="081552"/>
              </a:buClr>
              <a:buSzPts val="3000"/>
              <a:buNone/>
              <a:defRPr sz="3000">
                <a:solidFill>
                  <a:srgbClr val="081552"/>
                </a:solidFill>
              </a:defRPr>
            </a:lvl5pPr>
            <a:lvl6pPr lvl="5" rtl="0">
              <a:spcBef>
                <a:spcPts val="0"/>
              </a:spcBef>
              <a:spcAft>
                <a:spcPts val="0"/>
              </a:spcAft>
              <a:buClr>
                <a:srgbClr val="081552"/>
              </a:buClr>
              <a:buSzPts val="3000"/>
              <a:buNone/>
              <a:defRPr sz="3000">
                <a:solidFill>
                  <a:srgbClr val="081552"/>
                </a:solidFill>
              </a:defRPr>
            </a:lvl6pPr>
            <a:lvl7pPr lvl="6" rtl="0">
              <a:spcBef>
                <a:spcPts val="0"/>
              </a:spcBef>
              <a:spcAft>
                <a:spcPts val="0"/>
              </a:spcAft>
              <a:buClr>
                <a:srgbClr val="081552"/>
              </a:buClr>
              <a:buSzPts val="3000"/>
              <a:buNone/>
              <a:defRPr sz="3000">
                <a:solidFill>
                  <a:srgbClr val="081552"/>
                </a:solidFill>
              </a:defRPr>
            </a:lvl7pPr>
            <a:lvl8pPr lvl="7" rtl="0">
              <a:spcBef>
                <a:spcPts val="0"/>
              </a:spcBef>
              <a:spcAft>
                <a:spcPts val="0"/>
              </a:spcAft>
              <a:buClr>
                <a:srgbClr val="081552"/>
              </a:buClr>
              <a:buSzPts val="3000"/>
              <a:buNone/>
              <a:defRPr sz="3000">
                <a:solidFill>
                  <a:srgbClr val="081552"/>
                </a:solidFill>
              </a:defRPr>
            </a:lvl8pPr>
            <a:lvl9pPr lvl="8" rtl="0">
              <a:spcBef>
                <a:spcPts val="0"/>
              </a:spcBef>
              <a:spcAft>
                <a:spcPts val="0"/>
              </a:spcAft>
              <a:buClr>
                <a:srgbClr val="081552"/>
              </a:buClr>
              <a:buSzPts val="3000"/>
              <a:buNone/>
              <a:defRPr sz="3000">
                <a:solidFill>
                  <a:srgbClr val="081552"/>
                </a:solidFill>
              </a:defRPr>
            </a:lvl9pPr>
          </a:lstStyle>
          <a:p>
            <a:endParaRPr/>
          </a:p>
        </p:txBody>
      </p:sp>
      <p:sp>
        <p:nvSpPr>
          <p:cNvPr id="8" name="Google Shape;8;p1"/>
          <p:cNvSpPr txBox="1">
            <a:spLocks noGrp="1"/>
          </p:cNvSpPr>
          <p:nvPr>
            <p:ph type="body" idx="1"/>
          </p:nvPr>
        </p:nvSpPr>
        <p:spPr>
          <a:xfrm>
            <a:off x="452500" y="1208800"/>
            <a:ext cx="8083800" cy="3416400"/>
          </a:xfrm>
          <a:prstGeom prst="rect">
            <a:avLst/>
          </a:prstGeom>
          <a:noFill/>
          <a:ln>
            <a:noFill/>
          </a:ln>
        </p:spPr>
        <p:txBody>
          <a:bodyPr spcFirstLastPara="1" wrap="square" lIns="91425" tIns="91425" rIns="91425" bIns="91425" anchor="t" anchorCtr="0">
            <a:normAutofit/>
          </a:bodyPr>
          <a:lstStyle>
            <a:lvl1pPr marL="457200" lvl="0" indent="-323850" rtl="0">
              <a:lnSpc>
                <a:spcPct val="115000"/>
              </a:lnSpc>
              <a:spcBef>
                <a:spcPts val="0"/>
              </a:spcBef>
              <a:spcAft>
                <a:spcPts val="0"/>
              </a:spcAft>
              <a:buClr>
                <a:schemeClr val="dk2"/>
              </a:buClr>
              <a:buSzPts val="1500"/>
              <a:buChar char="●"/>
              <a:defRPr sz="1500">
                <a:solidFill>
                  <a:schemeClr val="dk2"/>
                </a:solidFill>
              </a:defRPr>
            </a:lvl1pPr>
            <a:lvl2pPr marL="914400" lvl="1" indent="-323850" rtl="0">
              <a:lnSpc>
                <a:spcPct val="115000"/>
              </a:lnSpc>
              <a:spcBef>
                <a:spcPts val="0"/>
              </a:spcBef>
              <a:spcAft>
                <a:spcPts val="0"/>
              </a:spcAft>
              <a:buClr>
                <a:schemeClr val="dk2"/>
              </a:buClr>
              <a:buSzPts val="1500"/>
              <a:buChar char="○"/>
              <a:defRPr sz="1500">
                <a:solidFill>
                  <a:schemeClr val="dk2"/>
                </a:solidFill>
              </a:defRPr>
            </a:lvl2pPr>
            <a:lvl3pPr marL="1371600" lvl="2" indent="-323850" rtl="0">
              <a:lnSpc>
                <a:spcPct val="115000"/>
              </a:lnSpc>
              <a:spcBef>
                <a:spcPts val="0"/>
              </a:spcBef>
              <a:spcAft>
                <a:spcPts val="0"/>
              </a:spcAft>
              <a:buClr>
                <a:schemeClr val="dk2"/>
              </a:buClr>
              <a:buSzPts val="1500"/>
              <a:buChar char="■"/>
              <a:defRPr sz="1500">
                <a:solidFill>
                  <a:schemeClr val="dk2"/>
                </a:solidFill>
              </a:defRPr>
            </a:lvl3pPr>
            <a:lvl4pPr marL="1828800" lvl="3" indent="-323850" rtl="0">
              <a:lnSpc>
                <a:spcPct val="115000"/>
              </a:lnSpc>
              <a:spcBef>
                <a:spcPts val="0"/>
              </a:spcBef>
              <a:spcAft>
                <a:spcPts val="0"/>
              </a:spcAft>
              <a:buClr>
                <a:schemeClr val="dk2"/>
              </a:buClr>
              <a:buSzPts val="1500"/>
              <a:buChar char="●"/>
              <a:defRPr sz="1500">
                <a:solidFill>
                  <a:schemeClr val="dk2"/>
                </a:solidFill>
              </a:defRPr>
            </a:lvl4pPr>
            <a:lvl5pPr marL="2286000" lvl="4" indent="-323850" rtl="0">
              <a:lnSpc>
                <a:spcPct val="115000"/>
              </a:lnSpc>
              <a:spcBef>
                <a:spcPts val="0"/>
              </a:spcBef>
              <a:spcAft>
                <a:spcPts val="0"/>
              </a:spcAft>
              <a:buClr>
                <a:schemeClr val="dk2"/>
              </a:buClr>
              <a:buSzPts val="1500"/>
              <a:buChar char="○"/>
              <a:defRPr sz="1500">
                <a:solidFill>
                  <a:schemeClr val="dk2"/>
                </a:solidFill>
              </a:defRPr>
            </a:lvl5pPr>
            <a:lvl6pPr marL="2743200" lvl="5" indent="-323850" rtl="0">
              <a:lnSpc>
                <a:spcPct val="115000"/>
              </a:lnSpc>
              <a:spcBef>
                <a:spcPts val="0"/>
              </a:spcBef>
              <a:spcAft>
                <a:spcPts val="0"/>
              </a:spcAft>
              <a:buClr>
                <a:schemeClr val="dk2"/>
              </a:buClr>
              <a:buSzPts val="1500"/>
              <a:buChar char="■"/>
              <a:defRPr sz="1500">
                <a:solidFill>
                  <a:schemeClr val="dk2"/>
                </a:solidFill>
              </a:defRPr>
            </a:lvl6pPr>
            <a:lvl7pPr marL="3200400" lvl="6" indent="-323850" rtl="0">
              <a:lnSpc>
                <a:spcPct val="115000"/>
              </a:lnSpc>
              <a:spcBef>
                <a:spcPts val="0"/>
              </a:spcBef>
              <a:spcAft>
                <a:spcPts val="0"/>
              </a:spcAft>
              <a:buClr>
                <a:schemeClr val="dk2"/>
              </a:buClr>
              <a:buSzPts val="1500"/>
              <a:buChar char="●"/>
              <a:defRPr sz="1500">
                <a:solidFill>
                  <a:schemeClr val="dk2"/>
                </a:solidFill>
              </a:defRPr>
            </a:lvl7pPr>
            <a:lvl8pPr marL="3657600" lvl="7" indent="-323850" rtl="0">
              <a:lnSpc>
                <a:spcPct val="115000"/>
              </a:lnSpc>
              <a:spcBef>
                <a:spcPts val="0"/>
              </a:spcBef>
              <a:spcAft>
                <a:spcPts val="0"/>
              </a:spcAft>
              <a:buClr>
                <a:schemeClr val="dk2"/>
              </a:buClr>
              <a:buSzPts val="1500"/>
              <a:buChar char="○"/>
              <a:defRPr sz="1500">
                <a:solidFill>
                  <a:schemeClr val="dk2"/>
                </a:solidFill>
              </a:defRPr>
            </a:lvl8pPr>
            <a:lvl9pPr marL="4114800" lvl="8" indent="-323850" rtl="0">
              <a:lnSpc>
                <a:spcPct val="115000"/>
              </a:lnSpc>
              <a:spcBef>
                <a:spcPts val="0"/>
              </a:spcBef>
              <a:spcAft>
                <a:spcPts val="0"/>
              </a:spcAft>
              <a:buClr>
                <a:schemeClr val="dk2"/>
              </a:buClr>
              <a:buSzPts val="1500"/>
              <a:buChar char="■"/>
              <a:defRPr sz="15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39" name="Google Shape;39;p8"/>
          <p:cNvPicPr preferRelativeResize="0"/>
          <p:nvPr/>
        </p:nvPicPr>
        <p:blipFill>
          <a:blip r:embed="rId3">
            <a:alphaModFix/>
          </a:blip>
          <a:stretch>
            <a:fillRect/>
          </a:stretch>
        </p:blipFill>
        <p:spPr>
          <a:xfrm>
            <a:off x="0" y="0"/>
            <a:ext cx="9144000" cy="51434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36200" y="1544325"/>
            <a:ext cx="8272500" cy="1734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a:t>Enhancing Economic Efficiency Through the Implementation of Home Parenteral Nutrition SOP With a Novel Training Module for Cancer or Chronic Intestinal Failure Patients: Taiwan Institution Experience-Sharing</a:t>
            </a:r>
            <a:endParaRPr sz="2400"/>
          </a:p>
        </p:txBody>
      </p:sp>
      <p:sp>
        <p:nvSpPr>
          <p:cNvPr id="45" name="Google Shape;45;p9"/>
          <p:cNvSpPr txBox="1">
            <a:spLocks noGrp="1"/>
          </p:cNvSpPr>
          <p:nvPr>
            <p:ph type="subTitle" idx="2"/>
          </p:nvPr>
        </p:nvSpPr>
        <p:spPr>
          <a:xfrm>
            <a:off x="796225" y="3524243"/>
            <a:ext cx="4878000" cy="12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Dr. Jaw-Yuan Wang</a:t>
            </a:r>
            <a:endParaRPr/>
          </a:p>
          <a:p>
            <a:pPr marL="0" lvl="0" indent="0" algn="l" rtl="0">
              <a:lnSpc>
                <a:spcPct val="100000"/>
              </a:lnSpc>
              <a:spcBef>
                <a:spcPts val="0"/>
              </a:spcBef>
              <a:spcAft>
                <a:spcPts val="0"/>
              </a:spcAft>
              <a:buNone/>
            </a:pPr>
            <a:r>
              <a:rPr lang="en"/>
              <a:t>Kaohsiung Medical University Chong-Ho Memorial Hospital </a:t>
            </a:r>
            <a:endParaRPr/>
          </a:p>
        </p:txBody>
      </p:sp>
      <p:sp>
        <p:nvSpPr>
          <p:cNvPr id="46" name="Google Shape;46;p9"/>
          <p:cNvSpPr txBox="1">
            <a:spLocks noGrp="1"/>
          </p:cNvSpPr>
          <p:nvPr>
            <p:ph type="subTitle" idx="1"/>
          </p:nvPr>
        </p:nvSpPr>
        <p:spPr>
          <a:xfrm>
            <a:off x="438900" y="1143000"/>
            <a:ext cx="8490000" cy="429300"/>
          </a:xfrm>
          <a:prstGeom prst="rect">
            <a:avLst/>
          </a:prstGeom>
        </p:spPr>
        <p:txBody>
          <a:bodyPr spcFirstLastPara="1" wrap="square" lIns="109725" tIns="91425" rIns="91425" bIns="91425" anchor="b" anchorCtr="0">
            <a:noAutofit/>
          </a:bodyPr>
          <a:lstStyle/>
          <a:p>
            <a:pPr marL="0" lvl="0" indent="0" algn="l" rtl="0">
              <a:spcBef>
                <a:spcPts val="0"/>
              </a:spcBef>
              <a:spcAft>
                <a:spcPts val="0"/>
              </a:spcAft>
              <a:buNone/>
            </a:pPr>
            <a:r>
              <a:rPr lang="en"/>
              <a:t>Symposium 10 - Nutrition Support in Palliative 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36200" y="1544325"/>
            <a:ext cx="8272500" cy="173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Insert Your Presentation Title Here </a:t>
            </a:r>
            <a:endParaRPr/>
          </a:p>
        </p:txBody>
      </p:sp>
      <p:sp>
        <p:nvSpPr>
          <p:cNvPr id="52" name="Google Shape;52;p10"/>
          <p:cNvSpPr txBox="1">
            <a:spLocks noGrp="1"/>
          </p:cNvSpPr>
          <p:nvPr>
            <p:ph type="subTitle" idx="2"/>
          </p:nvPr>
        </p:nvSpPr>
        <p:spPr>
          <a:xfrm>
            <a:off x="796225" y="3524243"/>
            <a:ext cx="4878000" cy="12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Presenter’s Name</a:t>
            </a:r>
            <a:endParaRPr/>
          </a:p>
          <a:p>
            <a:pPr marL="0" lvl="0" indent="0" algn="l" rtl="0">
              <a:lnSpc>
                <a:spcPct val="100000"/>
              </a:lnSpc>
              <a:spcBef>
                <a:spcPts val="0"/>
              </a:spcBef>
              <a:spcAft>
                <a:spcPts val="0"/>
              </a:spcAft>
              <a:buNone/>
            </a:pPr>
            <a:r>
              <a:rPr lang="en"/>
              <a:t>Presenter’s Institution</a:t>
            </a:r>
            <a:endParaRPr/>
          </a:p>
        </p:txBody>
      </p:sp>
      <p:sp>
        <p:nvSpPr>
          <p:cNvPr id="53" name="Google Shape;53;p10"/>
          <p:cNvSpPr txBox="1">
            <a:spLocks noGrp="1"/>
          </p:cNvSpPr>
          <p:nvPr>
            <p:ph type="subTitle" idx="1"/>
          </p:nvPr>
        </p:nvSpPr>
        <p:spPr>
          <a:xfrm>
            <a:off x="438900" y="1143000"/>
            <a:ext cx="8490000" cy="429300"/>
          </a:xfrm>
          <a:prstGeom prst="rect">
            <a:avLst/>
          </a:prstGeom>
        </p:spPr>
        <p:txBody>
          <a:bodyPr spcFirstLastPara="1" wrap="square" lIns="109725" tIns="91425" rIns="91425" bIns="91425" anchor="b" anchorCtr="0">
            <a:noAutofit/>
          </a:bodyPr>
          <a:lstStyle/>
          <a:p>
            <a:pPr marL="0" lvl="0" indent="0" algn="l" rtl="0">
              <a:spcBef>
                <a:spcPts val="0"/>
              </a:spcBef>
              <a:spcAft>
                <a:spcPts val="0"/>
              </a:spcAft>
              <a:buNone/>
            </a:pPr>
            <a:r>
              <a:rPr lang="en"/>
              <a:t>Symposium XX - Insert Your Symposium Topic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699900" y="670950"/>
            <a:ext cx="7744200" cy="76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Table of Contents</a:t>
            </a:r>
            <a:endParaRPr/>
          </a:p>
        </p:txBody>
      </p:sp>
      <p:sp>
        <p:nvSpPr>
          <p:cNvPr id="59" name="Google Shape;59;p11"/>
          <p:cNvSpPr txBox="1">
            <a:spLocks noGrp="1"/>
          </p:cNvSpPr>
          <p:nvPr>
            <p:ph type="body" idx="1"/>
          </p:nvPr>
        </p:nvSpPr>
        <p:spPr>
          <a:xfrm>
            <a:off x="671800" y="1437450"/>
            <a:ext cx="7627800" cy="2733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a:t>Disclosure</a:t>
            </a:r>
            <a:endParaRPr/>
          </a:p>
          <a:p>
            <a:pPr marL="457200" lvl="0" indent="-323850" algn="l" rtl="0">
              <a:spcBef>
                <a:spcPts val="0"/>
              </a:spcBef>
              <a:spcAft>
                <a:spcPts val="0"/>
              </a:spcAft>
              <a:buSzPts val="1500"/>
              <a:buAutoNum type="arabicPeriod"/>
            </a:pPr>
            <a:r>
              <a:rPr lang="en"/>
              <a:t>Section 1</a:t>
            </a:r>
            <a:endParaRPr/>
          </a:p>
          <a:p>
            <a:pPr marL="457200" lvl="0" indent="-323850" algn="l" rtl="0">
              <a:spcBef>
                <a:spcPts val="0"/>
              </a:spcBef>
              <a:spcAft>
                <a:spcPts val="0"/>
              </a:spcAft>
              <a:buSzPts val="1500"/>
              <a:buAutoNum type="arabicPeriod"/>
            </a:pPr>
            <a:r>
              <a:rPr lang="en"/>
              <a:t>Section 2</a:t>
            </a:r>
            <a:endParaRPr/>
          </a:p>
          <a:p>
            <a:pPr marL="457200" lvl="0" indent="-323850" algn="l" rtl="0">
              <a:spcBef>
                <a:spcPts val="0"/>
              </a:spcBef>
              <a:spcAft>
                <a:spcPts val="0"/>
              </a:spcAft>
              <a:buSzPts val="1500"/>
              <a:buChar char="-"/>
            </a:pPr>
            <a:r>
              <a:rPr lang="en"/>
              <a:t>Sub-section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Disclosure</a:t>
            </a:r>
            <a:endParaRPr/>
          </a:p>
        </p:txBody>
      </p:sp>
      <p:sp>
        <p:nvSpPr>
          <p:cNvPr id="65" name="Google Shape;65;p12"/>
          <p:cNvSpPr txBox="1">
            <a:spLocks noGrp="1"/>
          </p:cNvSpPr>
          <p:nvPr>
            <p:ph type="body" idx="1"/>
          </p:nvPr>
        </p:nvSpPr>
        <p:spPr>
          <a:xfrm>
            <a:off x="452500" y="1208800"/>
            <a:ext cx="80838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2"/>
              </a:buClr>
              <a:buSzPts val="1500"/>
              <a:buChar char="●"/>
            </a:pPr>
            <a:r>
              <a:rPr lang="en" dirty="0"/>
              <a:t>The author(s) have no actual or potential conflict of interest in relation to this presentation.</a:t>
            </a:r>
            <a:endParaRPr dirty="0"/>
          </a:p>
          <a:p>
            <a:pPr marL="457200" lvl="0" indent="-323850" algn="l" rtl="0">
              <a:spcBef>
                <a:spcPts val="0"/>
              </a:spcBef>
              <a:spcAft>
                <a:spcPts val="0"/>
              </a:spcAft>
              <a:buClr>
                <a:srgbClr val="000000"/>
              </a:buClr>
              <a:buSzPts val="1500"/>
              <a:buChar char="●"/>
            </a:pPr>
            <a:r>
              <a:rPr lang="en" dirty="0"/>
              <a:t>Grant/Research Support	:	</a:t>
            </a:r>
            <a:r>
              <a:rPr lang="en" i="1" dirty="0"/>
              <a:t>List all companies or emit for no disclosure.</a:t>
            </a:r>
            <a:endParaRPr dirty="0"/>
          </a:p>
          <a:p>
            <a:pPr marL="457200" lvl="0" indent="-323850" algn="l" rtl="0">
              <a:spcBef>
                <a:spcPts val="0"/>
              </a:spcBef>
              <a:spcAft>
                <a:spcPts val="0"/>
              </a:spcAft>
              <a:buClr>
                <a:srgbClr val="000000"/>
              </a:buClr>
              <a:buSzPts val="1500"/>
              <a:buChar char="●"/>
            </a:pPr>
            <a:r>
              <a:rPr lang="en" dirty="0"/>
              <a:t>Speaker’s Bureau	:	</a:t>
            </a:r>
            <a:r>
              <a:rPr lang="en" i="1" dirty="0"/>
              <a:t>List all companies or emit for no disclosure.</a:t>
            </a:r>
            <a:endParaRPr dirty="0"/>
          </a:p>
          <a:p>
            <a:pPr marL="457200" lvl="0" indent="-323850" algn="l" rtl="0">
              <a:spcBef>
                <a:spcPts val="0"/>
              </a:spcBef>
              <a:spcAft>
                <a:spcPts val="0"/>
              </a:spcAft>
              <a:buClr>
                <a:srgbClr val="000000"/>
              </a:buClr>
              <a:buSzPts val="1500"/>
              <a:buChar char="●"/>
            </a:pPr>
            <a:r>
              <a:rPr lang="en" dirty="0"/>
              <a:t>Consultant		:	</a:t>
            </a:r>
            <a:r>
              <a:rPr lang="en" i="1" dirty="0"/>
              <a:t>List all companies or emit for no disclosure.</a:t>
            </a:r>
            <a:endParaRPr dirty="0"/>
          </a:p>
          <a:p>
            <a:pPr marL="457200" lvl="0" indent="-323850" algn="l" rtl="0">
              <a:spcBef>
                <a:spcPts val="0"/>
              </a:spcBef>
              <a:spcAft>
                <a:spcPts val="0"/>
              </a:spcAft>
              <a:buClr>
                <a:srgbClr val="000000"/>
              </a:buClr>
              <a:buSzPts val="1500"/>
              <a:buChar char="●"/>
            </a:pPr>
            <a:r>
              <a:rPr lang="en" dirty="0"/>
              <a:t>Major Shareholder	:	</a:t>
            </a:r>
            <a:r>
              <a:rPr lang="en" i="1" dirty="0"/>
              <a:t>List all companies or emit for no disclosure.</a:t>
            </a:r>
            <a:endParaRPr dirty="0"/>
          </a:p>
          <a:p>
            <a:pPr marL="457200" lvl="0" indent="-323850" algn="l" rtl="0">
              <a:spcBef>
                <a:spcPts val="0"/>
              </a:spcBef>
              <a:spcAft>
                <a:spcPts val="0"/>
              </a:spcAft>
              <a:buClr>
                <a:srgbClr val="000000"/>
              </a:buClr>
              <a:buSzPts val="1500"/>
              <a:buChar char="●"/>
            </a:pPr>
            <a:r>
              <a:rPr lang="en" dirty="0"/>
              <a:t>Other		:	</a:t>
            </a:r>
            <a:r>
              <a:rPr lang="en" i="1" dirty="0"/>
              <a:t>List all companies or emit for no disclosure.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2127963" y="1812450"/>
            <a:ext cx="6688200" cy="15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Header Title</a:t>
            </a:r>
            <a:endParaRPr sz="2500"/>
          </a:p>
        </p:txBody>
      </p:sp>
      <p:sp>
        <p:nvSpPr>
          <p:cNvPr id="71" name="Google Shape;71;p13"/>
          <p:cNvSpPr txBox="1">
            <a:spLocks noGrp="1"/>
          </p:cNvSpPr>
          <p:nvPr>
            <p:ph type="title" idx="2"/>
          </p:nvPr>
        </p:nvSpPr>
        <p:spPr>
          <a:xfrm>
            <a:off x="327838" y="1812450"/>
            <a:ext cx="1286400" cy="1518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One-Column Content Template</a:t>
            </a:r>
            <a:endParaRPr/>
          </a:p>
        </p:txBody>
      </p:sp>
      <p:sp>
        <p:nvSpPr>
          <p:cNvPr id="77" name="Google Shape;77;p14"/>
          <p:cNvSpPr txBox="1">
            <a:spLocks noGrp="1"/>
          </p:cNvSpPr>
          <p:nvPr>
            <p:ph type="body" idx="1"/>
          </p:nvPr>
        </p:nvSpPr>
        <p:spPr>
          <a:xfrm>
            <a:off x="452500" y="1208800"/>
            <a:ext cx="80838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t>This is for your reference only, you may delete this slide upon preparing your content.</a:t>
            </a:r>
            <a:r>
              <a:rPr lang="en"/>
              <a:t> Lorem ipsum dolor sit amet, consectetur adipiscing elit. Proin sit amet posuere neque, sit amet vulputate elit. Mauris eu lobortis lectus, et dignissim ante. Mauris faucibus eu tortor faucibus sollicitudin. Suspendisse sodales lacus orci, in finibus elit malesuada et. Phasellus maximus mi quis velit interdum convallis. Fusce a tellus nibh. Phasellus aliquam risus vel volutpat accumsan. Phasellus dignissim odio a lacus ullamcorper, ac mattis nisl lobortis. Morbi vitae neque nisl. Nullam tristique turpis ut vestibulum mollis.</a:t>
            </a:r>
            <a:endParaRPr/>
          </a:p>
          <a:p>
            <a:pPr marL="457200" lvl="0" indent="-316706" algn="l" rtl="0">
              <a:spcBef>
                <a:spcPts val="1200"/>
              </a:spcBef>
              <a:spcAft>
                <a:spcPts val="0"/>
              </a:spcAft>
              <a:buSzPct val="100000"/>
              <a:buChar char="●"/>
            </a:pPr>
            <a:r>
              <a:rPr lang="en"/>
              <a:t>Praesent in risus justo. Fusce dapibus, purus nec elementum finibus, ipsum ante pulvinar metus, lobortis fringilla eros purus et velit. </a:t>
            </a:r>
            <a:endParaRPr/>
          </a:p>
          <a:p>
            <a:pPr marL="457200" lvl="0" indent="-316706" algn="l" rtl="0">
              <a:spcBef>
                <a:spcPts val="0"/>
              </a:spcBef>
              <a:spcAft>
                <a:spcPts val="0"/>
              </a:spcAft>
              <a:buSzPct val="100000"/>
              <a:buChar char="●"/>
            </a:pPr>
            <a:r>
              <a:rPr lang="en"/>
              <a:t>Sed lobortis a nunc eu scelerisque. Orci varius natoque penatibus et magnis dis parturient montes, nascetur ridiculus mus. Sed vulputate ipsum vitae turpis fringilla placerat. </a:t>
            </a:r>
            <a:endParaRPr/>
          </a:p>
          <a:p>
            <a:pPr marL="457200" lvl="0" indent="-316706" algn="l" rtl="0">
              <a:spcBef>
                <a:spcPts val="0"/>
              </a:spcBef>
              <a:spcAft>
                <a:spcPts val="0"/>
              </a:spcAft>
              <a:buSzPct val="100000"/>
              <a:buChar char="●"/>
            </a:pPr>
            <a:r>
              <a:rPr lang="en"/>
              <a:t>Vivamus tempor pellentesque tellus a condimentum. Mauris porttitor felis non neque cursus, nec interdum lacus dapibus. </a:t>
            </a:r>
            <a:endParaRPr/>
          </a:p>
          <a:p>
            <a:pPr marL="457200" lvl="0" indent="-316706" algn="l" rtl="0">
              <a:spcBef>
                <a:spcPts val="0"/>
              </a:spcBef>
              <a:spcAft>
                <a:spcPts val="0"/>
              </a:spcAft>
              <a:buSzPct val="100000"/>
              <a:buChar char="●"/>
            </a:pPr>
            <a:r>
              <a:rPr lang="en"/>
              <a:t>Nullam dolor ex, efficitur ut urna non, posuere imperdiet odio. Suspendisse potenti.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Two-Columns Content Template</a:t>
            </a:r>
            <a:endParaRPr/>
          </a:p>
        </p:txBody>
      </p:sp>
      <p:sp>
        <p:nvSpPr>
          <p:cNvPr id="83" name="Google Shape;83;p15"/>
          <p:cNvSpPr txBox="1">
            <a:spLocks noGrp="1"/>
          </p:cNvSpPr>
          <p:nvPr>
            <p:ph type="body" idx="1"/>
          </p:nvPr>
        </p:nvSpPr>
        <p:spPr>
          <a:xfrm>
            <a:off x="452500" y="1208800"/>
            <a:ext cx="39624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b="1"/>
              <a:t>This is for your reference only, you may delete this slide upon preparing your content.</a:t>
            </a:r>
            <a:r>
              <a:rPr lang="en"/>
              <a:t> Lorem ipsum dolor sit amet, consectetur adipiscing elit. Proin sit amet posuere neque, sit amet vulputate elit. Mauris eu lobortis lectus, et dignissim ante. Mauris faucibus eu tortor faucibus sollicitudin. Suspendisse sodales lacus orci, in finibus elit malesuada et. Phasellus maximus mi quis velit interdum convallis. Fusce a tellus nibh. Phasellus aliquam risus vel volutpat accumsan. Phasellus dignissim odio a lacus ullamcorper, ac mattis nisl lobortis. Morbi vitae neque nisl.</a:t>
            </a:r>
            <a:endParaRPr/>
          </a:p>
        </p:txBody>
      </p:sp>
      <p:sp>
        <p:nvSpPr>
          <p:cNvPr id="84" name="Google Shape;84;p15"/>
          <p:cNvSpPr txBox="1">
            <a:spLocks noGrp="1"/>
          </p:cNvSpPr>
          <p:nvPr>
            <p:ph type="body" idx="2"/>
          </p:nvPr>
        </p:nvSpPr>
        <p:spPr>
          <a:xfrm>
            <a:off x="4501000" y="1208800"/>
            <a:ext cx="39624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Nullam tristique turpis ut vestibulum mollis. Praesent in risus justo. Fusce dapibus, purus nec elementum finibus, ipsum ante pulvinar metus, lobortis fringilla eros purus et velit. Sed lobortis a nunc eu scelerisque. Orci varius natoque penatibus et magnis dis parturient montes, nascetur ridiculus mus. Sed vulputate ipsum vitae turpis fringilla placerat. Vivamus tempor pellentesque tellus a condimentum. Mauris porttitor felis non neque cursus, nec interdum lacus dapibus. Nullam dolor ex, efficitur ut urna non, posuere imperdiet odio. Suspendisse potenti.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32925" y="339025"/>
            <a:ext cx="7102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Visual Content</a:t>
            </a:r>
            <a:endParaRPr/>
          </a:p>
        </p:txBody>
      </p:sp>
      <p:pic>
        <p:nvPicPr>
          <p:cNvPr id="90" name="Google Shape;90;p16"/>
          <p:cNvPicPr preferRelativeResize="0"/>
          <p:nvPr/>
        </p:nvPicPr>
        <p:blipFill rotWithShape="1">
          <a:blip r:embed="rId3">
            <a:alphaModFix/>
          </a:blip>
          <a:srcRect l="6002" t="23395" r="6247"/>
          <a:stretch/>
        </p:blipFill>
        <p:spPr>
          <a:xfrm>
            <a:off x="4264325" y="967775"/>
            <a:ext cx="4594400" cy="3008226"/>
          </a:xfrm>
          <a:prstGeom prst="rect">
            <a:avLst/>
          </a:prstGeom>
          <a:noFill/>
          <a:ln>
            <a:noFill/>
          </a:ln>
        </p:spPr>
      </p:pic>
      <p:pic>
        <p:nvPicPr>
          <p:cNvPr id="91" name="Google Shape;91;p16"/>
          <p:cNvPicPr preferRelativeResize="0"/>
          <p:nvPr/>
        </p:nvPicPr>
        <p:blipFill rotWithShape="1">
          <a:blip r:embed="rId4">
            <a:alphaModFix/>
          </a:blip>
          <a:srcRect/>
          <a:stretch/>
        </p:blipFill>
        <p:spPr>
          <a:xfrm>
            <a:off x="426300" y="967763"/>
            <a:ext cx="3693350" cy="3271125"/>
          </a:xfrm>
          <a:prstGeom prst="rect">
            <a:avLst/>
          </a:prstGeom>
          <a:noFill/>
          <a:ln>
            <a:noFill/>
          </a:ln>
          <a:effectLst>
            <a:outerShdw blurRad="57150" dist="19050" dir="5400000" algn="bl" rotWithShape="0">
              <a:srgbClr val="000000">
                <a:alpha val="20000"/>
              </a:srgbClr>
            </a:outerShdw>
          </a:effectLst>
        </p:spPr>
      </p:pic>
      <p:sp>
        <p:nvSpPr>
          <p:cNvPr id="92" name="Google Shape;92;p16"/>
          <p:cNvSpPr txBox="1"/>
          <p:nvPr/>
        </p:nvSpPr>
        <p:spPr>
          <a:xfrm>
            <a:off x="426300" y="4271925"/>
            <a:ext cx="3693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Source: https://spareyourtummy.wordpress.com/others/total-parenteral-nutrition/</a:t>
            </a:r>
            <a:endParaRPr sz="900"/>
          </a:p>
        </p:txBody>
      </p:sp>
      <p:sp>
        <p:nvSpPr>
          <p:cNvPr id="93" name="Google Shape;93;p16"/>
          <p:cNvSpPr txBox="1"/>
          <p:nvPr/>
        </p:nvSpPr>
        <p:spPr>
          <a:xfrm>
            <a:off x="4317875" y="3769525"/>
            <a:ext cx="4540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This is for your reference only, you may delete this slide upon preparing your content</a:t>
            </a:r>
            <a:endParaRPr sz="9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Words>
  <Application>Microsoft Macintosh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Lato</vt:lpstr>
      <vt:lpstr>Streamline</vt:lpstr>
      <vt:lpstr>PowerPoint Presentation</vt:lpstr>
      <vt:lpstr>Enhancing Economic Efficiency Through the Implementation of Home Parenteral Nutrition SOP With a Novel Training Module for Cancer or Chronic Intestinal Failure Patients: Taiwan Institution Experience-Sharing</vt:lpstr>
      <vt:lpstr>Insert Your Presentation Title Here </vt:lpstr>
      <vt:lpstr>Table of Contents</vt:lpstr>
      <vt:lpstr>Disclosure</vt:lpstr>
      <vt:lpstr>Section Header Title</vt:lpstr>
      <vt:lpstr>One-Column Content Template</vt:lpstr>
      <vt:lpstr>Two-Columns Content Template</vt:lpstr>
      <vt:lpstr>Visual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u00174</cp:lastModifiedBy>
  <cp:revision>1</cp:revision>
  <dcterms:modified xsi:type="dcterms:W3CDTF">2024-07-10T06:46:45Z</dcterms:modified>
</cp:coreProperties>
</file>