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Poppins"/>
      <p:regular r:id="rId15"/>
      <p:bold r:id="rId16"/>
      <p:italic r:id="rId17"/>
      <p:boldItalic r:id="rId18"/>
    </p:embeddedFont>
    <p:embeddedFont>
      <p:font typeface="Poppins Light"/>
      <p:regular r:id="rId19"/>
      <p:bold r:id="rId20"/>
      <p:italic r:id="rId21"/>
      <p:boldItalic r:id="rId22"/>
    </p:embeddedFont>
    <p:embeddedFont>
      <p:font typeface="Poppins SemiBol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bold.fntdata"/><Relationship Id="rId22" Type="http://schemas.openxmlformats.org/officeDocument/2006/relationships/font" Target="fonts/PoppinsLight-boldItalic.fntdata"/><Relationship Id="rId21" Type="http://schemas.openxmlformats.org/officeDocument/2006/relationships/font" Target="fonts/PoppinsLight-italic.fntdata"/><Relationship Id="rId24" Type="http://schemas.openxmlformats.org/officeDocument/2006/relationships/font" Target="fonts/PoppinsSemiBold-bold.fntdata"/><Relationship Id="rId23" Type="http://schemas.openxmlformats.org/officeDocument/2006/relationships/font" Target="fonts/Poppins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oppinsSemiBold-boldItalic.fntdata"/><Relationship Id="rId25" Type="http://schemas.openxmlformats.org/officeDocument/2006/relationships/font" Target="fonts/Poppi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Poppins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PoppinsLight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60204fb1a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60204fb1a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60204fb1a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60204fb1a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3ea2844f7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3ea2844f7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c5153ec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c5153ec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60204fb1a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60204fb1a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143000" y="102102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F62"/>
              </a:buClr>
              <a:buSzPts val="4500"/>
              <a:buFont typeface="Calibri"/>
              <a:buNone/>
              <a:defRPr sz="4500">
                <a:solidFill>
                  <a:srgbClr val="282F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1143000" y="288077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-96200" y="4934900"/>
            <a:ext cx="9277800" cy="360900"/>
          </a:xfrm>
          <a:prstGeom prst="rect">
            <a:avLst/>
          </a:prstGeom>
          <a:solidFill>
            <a:srgbClr val="282F6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82F62"/>
              </a:solidFill>
            </a:endParaRPr>
          </a:p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7086600" y="49783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9450" y="88100"/>
            <a:ext cx="1761224" cy="660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157200" y="880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F62"/>
              </a:buClr>
              <a:buSzPts val="1400"/>
              <a:buNone/>
              <a:defRPr>
                <a:solidFill>
                  <a:srgbClr val="282F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230150" y="1139450"/>
            <a:ext cx="8774400" cy="3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11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700"/>
            </a:lvl2pPr>
            <a:lvl3pPr indent="-3111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15"/>
          <p:cNvSpPr/>
          <p:nvPr/>
        </p:nvSpPr>
        <p:spPr>
          <a:xfrm>
            <a:off x="-96200" y="4934900"/>
            <a:ext cx="9277800" cy="360900"/>
          </a:xfrm>
          <a:prstGeom prst="rect">
            <a:avLst/>
          </a:prstGeom>
          <a:solidFill>
            <a:srgbClr val="282F6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7086600" y="49783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9450" y="88100"/>
            <a:ext cx="1761224" cy="660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282F6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628650" y="1529751"/>
            <a:ext cx="78867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8" name="Google Shape;68;p16"/>
          <p:cNvGrpSpPr/>
          <p:nvPr/>
        </p:nvGrpSpPr>
        <p:grpSpPr>
          <a:xfrm>
            <a:off x="7444825" y="54525"/>
            <a:ext cx="1656974" cy="307800"/>
            <a:chOff x="113475" y="4797775"/>
            <a:chExt cx="1656974" cy="307800"/>
          </a:xfrm>
        </p:grpSpPr>
        <p:pic>
          <p:nvPicPr>
            <p:cNvPr id="69" name="Google Shape;69;p16"/>
            <p:cNvPicPr preferRelativeResize="0"/>
            <p:nvPr/>
          </p:nvPicPr>
          <p:blipFill rotWithShape="1">
            <a:blip r:embed="rId2">
              <a:alphaModFix/>
            </a:blip>
            <a:srcRect b="-10" l="0" r="59638" t="-9963"/>
            <a:stretch/>
          </p:blipFill>
          <p:spPr>
            <a:xfrm>
              <a:off x="113475" y="4844666"/>
              <a:ext cx="187550" cy="21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6"/>
            <p:cNvSpPr txBox="1"/>
            <p:nvPr/>
          </p:nvSpPr>
          <p:spPr>
            <a:xfrm>
              <a:off x="226950" y="4797775"/>
              <a:ext cx="1543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© Anderes Fourdy Events</a:t>
              </a:r>
              <a:endPara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50" y="155450"/>
            <a:ext cx="1743734" cy="6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163550" y="115450"/>
            <a:ext cx="4358400" cy="317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7"/>
          <p:cNvSpPr/>
          <p:nvPr/>
        </p:nvSpPr>
        <p:spPr>
          <a:xfrm>
            <a:off x="219750" y="3838875"/>
            <a:ext cx="4042500" cy="111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17"/>
          <p:cNvSpPr txBox="1"/>
          <p:nvPr>
            <p:ph type="ctrTitle"/>
          </p:nvPr>
        </p:nvSpPr>
        <p:spPr>
          <a:xfrm>
            <a:off x="250250" y="2135950"/>
            <a:ext cx="4271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50" y="559350"/>
            <a:ext cx="3712800" cy="13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19450" y="88100"/>
            <a:ext cx="1761224" cy="660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5786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i="0" sz="33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674025"/>
            <a:ext cx="7886700" cy="30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•"/>
              <a:defRPr i="0" sz="2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•"/>
              <a:defRPr i="0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•"/>
              <a:defRPr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ctrTitle"/>
          </p:nvPr>
        </p:nvSpPr>
        <p:spPr>
          <a:xfrm>
            <a:off x="221375" y="2207175"/>
            <a:ext cx="4271700" cy="1057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282F6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282F62"/>
                </a:solidFill>
              </a:rPr>
              <a:t>Title</a:t>
            </a:r>
            <a:endParaRPr sz="3300">
              <a:solidFill>
                <a:srgbClr val="282F62"/>
              </a:solidFill>
            </a:endParaRPr>
          </a:p>
        </p:txBody>
      </p:sp>
      <p:sp>
        <p:nvSpPr>
          <p:cNvPr id="84" name="Google Shape;84;p19"/>
          <p:cNvSpPr txBox="1"/>
          <p:nvPr/>
        </p:nvSpPr>
        <p:spPr>
          <a:xfrm>
            <a:off x="221375" y="3264450"/>
            <a:ext cx="47625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Presenter Name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230150" y="1139450"/>
            <a:ext cx="8774400" cy="370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5262" lvl="0" marL="1778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rabi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Title 1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5262" lvl="0" marL="1778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rabi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Title 2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5262" lvl="1" marL="5207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lphaL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Title a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605"/>
              <a:buNone/>
            </a:pPr>
            <a:r>
              <a:t/>
            </a:r>
            <a:endParaRPr b="1" sz="1455">
              <a:solidFill>
                <a:srgbClr val="2A3B8E"/>
              </a:solidFill>
            </a:endParaRPr>
          </a:p>
        </p:txBody>
      </p:sp>
      <p:sp>
        <p:nvSpPr>
          <p:cNvPr id="90" name="Google Shape;90;p20"/>
          <p:cNvSpPr txBox="1"/>
          <p:nvPr>
            <p:ph type="title"/>
          </p:nvPr>
        </p:nvSpPr>
        <p:spPr>
          <a:xfrm>
            <a:off x="157200" y="8809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 b="0"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797075" y="2048677"/>
            <a:ext cx="7886700" cy="850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Title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230150" y="1139450"/>
            <a:ext cx="8774400" cy="370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5262" lvl="0" marL="1778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rabi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Point 1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5262" lvl="0" marL="1778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rabi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Point 2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5262" lvl="1" marL="5207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2A3B8E"/>
              </a:buClr>
              <a:buSzPts val="1675"/>
              <a:buFont typeface="Raleway"/>
              <a:buAutoNum type="alphaLcPeriod"/>
            </a:pPr>
            <a:r>
              <a:rPr b="1" lang="en-GB" sz="1675">
                <a:solidFill>
                  <a:srgbClr val="2A3B8E"/>
                </a:solidFill>
                <a:latin typeface="Raleway"/>
                <a:ea typeface="Raleway"/>
                <a:cs typeface="Raleway"/>
                <a:sym typeface="Raleway"/>
              </a:rPr>
              <a:t>Point a</a:t>
            </a:r>
            <a:endParaRPr b="1" sz="1675">
              <a:solidFill>
                <a:srgbClr val="2A3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605"/>
              <a:buNone/>
            </a:pPr>
            <a:r>
              <a:t/>
            </a:r>
            <a:endParaRPr b="1" sz="1455">
              <a:solidFill>
                <a:srgbClr val="2A3B8E"/>
              </a:solidFill>
            </a:endParaRPr>
          </a:p>
        </p:txBody>
      </p:sp>
      <p:sp>
        <p:nvSpPr>
          <p:cNvPr id="101" name="Google Shape;101;p22"/>
          <p:cNvSpPr txBox="1"/>
          <p:nvPr>
            <p:ph type="title"/>
          </p:nvPr>
        </p:nvSpPr>
        <p:spPr>
          <a:xfrm>
            <a:off x="157200" y="8809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Title</a:t>
            </a:r>
            <a:endParaRPr b="0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ctrTitle"/>
          </p:nvPr>
        </p:nvSpPr>
        <p:spPr>
          <a:xfrm>
            <a:off x="1143000" y="1021022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107" name="Google Shape;107;p23"/>
          <p:cNvSpPr txBox="1"/>
          <p:nvPr>
            <p:ph idx="1" type="subTitle"/>
          </p:nvPr>
        </p:nvSpPr>
        <p:spPr>
          <a:xfrm>
            <a:off x="1143000" y="2880779"/>
            <a:ext cx="68580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