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7" r:id="rId4"/>
    <p:sldId id="278" r:id="rId5"/>
    <p:sldId id="2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7EA9D2"/>
    <a:srgbClr val="DBDBDB"/>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8115" y="364322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IN" dirty="0"/>
          </a:p>
        </p:txBody>
      </p:sp>
      <p:sp>
        <p:nvSpPr>
          <p:cNvPr id="4" name="Date Placeholder 3"/>
          <p:cNvSpPr>
            <a:spLocks noGrp="1"/>
          </p:cNvSpPr>
          <p:nvPr>
            <p:ph type="dt" sz="half" idx="10"/>
          </p:nvPr>
        </p:nvSpPr>
        <p:spPr/>
        <p:txBody>
          <a:bodyPr/>
          <a:lstStyle/>
          <a:p>
            <a:fld id="{75A81D02-101C-4F58-A094-85D745AA2344}" type="datetimeFigureOut">
              <a:rPr lang="en-IN" smtClean="0"/>
              <a:t>12-09-2023</a:t>
            </a:fld>
            <a:endParaRPr lang="en-IN"/>
          </a:p>
        </p:txBody>
      </p:sp>
      <p:sp>
        <p:nvSpPr>
          <p:cNvPr id="5" name="Footer Placeholder 4"/>
          <p:cNvSpPr>
            <a:spLocks noGrp="1"/>
          </p:cNvSpPr>
          <p:nvPr>
            <p:ph type="ftr" sz="quarter" idx="11"/>
          </p:nvPr>
        </p:nvSpPr>
        <p:spPr/>
        <p:txBody>
          <a:bodyPr/>
          <a:lstStyle/>
          <a:p>
            <a:r>
              <a:rPr lang="en-IN" dirty="0" smtClean="0"/>
              <a:t>Paper ID: </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sp>
        <p:nvSpPr>
          <p:cNvPr id="2" name="Title 1"/>
          <p:cNvSpPr>
            <a:spLocks noGrp="1"/>
          </p:cNvSpPr>
          <p:nvPr>
            <p:ph type="ctrTitle"/>
          </p:nvPr>
        </p:nvSpPr>
        <p:spPr>
          <a:xfrm>
            <a:off x="1769761" y="1301579"/>
            <a:ext cx="8960708" cy="2169164"/>
          </a:xfrm>
        </p:spPr>
        <p:txBody>
          <a:bodyPr anchor="b"/>
          <a:lstStyle>
            <a:lvl1pPr algn="ctr">
              <a:defRPr sz="6000" b="1">
                <a:solidFill>
                  <a:schemeClr val="tx1"/>
                </a:solidFill>
              </a:defRPr>
            </a:lvl1pPr>
          </a:lstStyle>
          <a:p>
            <a:r>
              <a:rPr lang="en-US" dirty="0" smtClean="0"/>
              <a:t>Click to edit Master title style</a:t>
            </a:r>
            <a:endParaRPr lang="en-IN" dirty="0"/>
          </a:p>
        </p:txBody>
      </p:sp>
      <p:pic>
        <p:nvPicPr>
          <p:cNvPr id="9" name="Picture 8"/>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291372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A81D02-101C-4F58-A094-85D745AA2344}" type="datetimeFigureOut">
              <a:rPr lang="en-IN" smtClean="0"/>
              <a:t>12-09-2023</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sp>
        <p:nvSpPr>
          <p:cNvPr id="15" name="Parallelogram 14"/>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7" name="Rectangle 16"/>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Vertical Text Placeholder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pic>
        <p:nvPicPr>
          <p:cNvPr id="19" name="Picture 18"/>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270379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tx1"/>
                </a:solidFill>
              </a:defRPr>
            </a:lvl1pPr>
          </a:lstStyle>
          <a:p>
            <a:r>
              <a:rPr lang="en-US" dirty="0" smtClean="0"/>
              <a:t>Click to edit Master title style</a:t>
            </a:r>
            <a:endParaRPr lang="en-IN"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5A81D02-101C-4F58-A094-85D745AA2344}" type="datetimeFigureOut">
              <a:rPr lang="en-IN" smtClean="0"/>
              <a:t>12-09-2023</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413070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81D02-101C-4F58-A094-85D745AA2344}" type="datetimeFigureOut">
              <a:rPr lang="en-IN" smtClean="0"/>
              <a:t>12-09-2023</a:t>
            </a:fld>
            <a:endParaRPr lang="en-IN"/>
          </a:p>
        </p:txBody>
      </p:sp>
      <p:sp>
        <p:nvSpPr>
          <p:cNvPr id="3" name="Footer Placeholder 2"/>
          <p:cNvSpPr>
            <a:spLocks noGrp="1"/>
          </p:cNvSpPr>
          <p:nvPr>
            <p:ph type="ftr" sz="quarter" idx="11"/>
          </p:nvPr>
        </p:nvSpPr>
        <p:spPr/>
        <p:txBody>
          <a:bodyPr/>
          <a:lstStyle/>
          <a:p>
            <a:r>
              <a:rPr lang="en-IN" dirty="0" smtClean="0"/>
              <a:t>Paper ID:</a:t>
            </a:r>
            <a:endParaRPr lang="en-IN" dirty="0"/>
          </a:p>
        </p:txBody>
      </p:sp>
      <p:sp>
        <p:nvSpPr>
          <p:cNvPr id="4" name="Slide Number Placeholder 3"/>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sp>
        <p:nvSpPr>
          <p:cNvPr id="15" name="Parallelogram 14"/>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7" name="Rectangle 16"/>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userDrawn="1"/>
        </p:nvSpPr>
        <p:spPr>
          <a:xfrm>
            <a:off x="1803042" y="1944116"/>
            <a:ext cx="9697792" cy="3477875"/>
          </a:xfrm>
          <a:prstGeom prst="rect">
            <a:avLst/>
          </a:prstGeom>
          <a:noFill/>
        </p:spPr>
        <p:txBody>
          <a:bodyPr wrap="square" rtlCol="0">
            <a:spAutoFit/>
          </a:bodyPr>
          <a:lstStyle/>
          <a:p>
            <a:pPr algn="just"/>
            <a:r>
              <a:rPr lang="en-US" sz="2200" b="0" dirty="0" smtClean="0">
                <a:solidFill>
                  <a:schemeClr val="accent1">
                    <a:lumMod val="75000"/>
                  </a:schemeClr>
                </a:solidFill>
              </a:rPr>
              <a:t>This disclaimer</a:t>
            </a:r>
            <a:r>
              <a:rPr lang="en-US" sz="2200" b="0" baseline="0" dirty="0" smtClean="0">
                <a:solidFill>
                  <a:schemeClr val="accent1">
                    <a:lumMod val="75000"/>
                  </a:schemeClr>
                </a:solidFill>
              </a:rPr>
              <a:t> informs viewers that the views, information, or opinions expressed in the presentation belong solely to the presenter, and not necessarily to the presenter’s employer, organization, committee or other groups or individuals.</a:t>
            </a:r>
          </a:p>
          <a:p>
            <a:pPr algn="just"/>
            <a:endParaRPr lang="en-US" sz="2200" b="0" baseline="0" dirty="0" smtClean="0">
              <a:solidFill>
                <a:schemeClr val="accent1">
                  <a:lumMod val="75000"/>
                </a:schemeClr>
              </a:solidFill>
            </a:endParaRPr>
          </a:p>
          <a:p>
            <a:pPr algn="just"/>
            <a:r>
              <a:rPr lang="en-US" sz="2200" b="0" baseline="0" dirty="0" smtClean="0">
                <a:solidFill>
                  <a:schemeClr val="accent1">
                    <a:lumMod val="75000"/>
                  </a:schemeClr>
                </a:solidFill>
              </a:rPr>
              <a:t>The presenter/speaker has tried to acknowledge the references wherever possible. If some portion is not acknowledged then kindly consider and understand that the material in this presentation is going to be used for “Fair Use” purpose only. Further, this material can be referred by readers for “Fair Use” purpose only. Further, this material can be referred by readers for “Fair Use” purpose only and should not be used for commercial purposes directly or indirectly.</a:t>
            </a:r>
            <a:endParaRPr lang="en-IN" sz="2200" b="0" dirty="0">
              <a:solidFill>
                <a:schemeClr val="accent1">
                  <a:lumMod val="75000"/>
                </a:schemeClr>
              </a:solidFill>
            </a:endParaRPr>
          </a:p>
        </p:txBody>
      </p:sp>
      <p:pic>
        <p:nvPicPr>
          <p:cNvPr id="19" name="Picture 18"/>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375808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A81D02-101C-4F58-A094-85D745AA2344}" type="datetimeFigureOut">
              <a:rPr lang="en-IN" smtClean="0"/>
              <a:t>12-09-2023</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sp>
        <p:nvSpPr>
          <p:cNvPr id="16" name="Right Triangle 15"/>
          <p:cNvSpPr/>
          <p:nvPr userDrawn="1"/>
        </p:nvSpPr>
        <p:spPr>
          <a:xfrm rot="5400000">
            <a:off x="1311522" y="1795861"/>
            <a:ext cx="2644016" cy="297386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p:cNvSpPr/>
          <p:nvPr userDrawn="1"/>
        </p:nvSpPr>
        <p:spPr>
          <a:xfrm rot="5400000">
            <a:off x="247524" y="-243390"/>
            <a:ext cx="1385456" cy="1890707"/>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8" name="Rectangle 17"/>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idx="1"/>
          </p:nvPr>
        </p:nvSpPr>
        <p:spPr>
          <a:xfrm>
            <a:off x="518985" y="1186249"/>
            <a:ext cx="11318788" cy="490975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355164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0131" y="1771134"/>
            <a:ext cx="10515600" cy="2189978"/>
          </a:xfrm>
        </p:spPr>
        <p:txBody>
          <a:bodyPr anchor="b"/>
          <a:lstStyle>
            <a:lvl1pPr>
              <a:defRPr sz="6000" b="1">
                <a:solidFill>
                  <a:schemeClr val="tx1"/>
                </a:solidFill>
              </a:defRPr>
            </a:lvl1pPr>
          </a:lstStyle>
          <a:p>
            <a:r>
              <a:rPr lang="en-US" dirty="0" smtClean="0"/>
              <a:t>Click to edit Master title style</a:t>
            </a:r>
            <a:endParaRPr lang="en-IN" dirty="0"/>
          </a:p>
        </p:txBody>
      </p:sp>
      <p:sp>
        <p:nvSpPr>
          <p:cNvPr id="3" name="Text Placeholder 2"/>
          <p:cNvSpPr>
            <a:spLocks noGrp="1"/>
          </p:cNvSpPr>
          <p:nvPr>
            <p:ph type="body" idx="1"/>
          </p:nvPr>
        </p:nvSpPr>
        <p:spPr>
          <a:xfrm>
            <a:off x="980131" y="4027788"/>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75A81D02-101C-4F58-A094-85D745AA2344}" type="datetimeFigureOut">
              <a:rPr lang="en-IN" smtClean="0"/>
              <a:t>12-09-2023</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1" name="Picture 10"/>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29520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5A81D02-101C-4F58-A094-85D745AA2344}" type="datetimeFigureOut">
              <a:rPr lang="en-IN" smtClean="0"/>
              <a:t>12-09-2023</a:t>
            </a:fld>
            <a:endParaRPr lang="en-IN"/>
          </a:p>
        </p:txBody>
      </p:sp>
      <p:sp>
        <p:nvSpPr>
          <p:cNvPr id="6" name="Footer Placeholder 5"/>
          <p:cNvSpPr>
            <a:spLocks noGrp="1"/>
          </p:cNvSpPr>
          <p:nvPr>
            <p:ph type="ftr" sz="quarter" idx="11"/>
          </p:nvPr>
        </p:nvSpPr>
        <p:spPr/>
        <p:txBody>
          <a:bodyPr/>
          <a:lstStyle/>
          <a:p>
            <a:r>
              <a:rPr lang="en-IN" dirty="0" smtClean="0"/>
              <a:t>Paper ID:</a:t>
            </a:r>
            <a:endParaRPr lang="en-IN" dirty="0"/>
          </a:p>
        </p:txBody>
      </p:sp>
      <p:sp>
        <p:nvSpPr>
          <p:cNvPr id="7" name="Slide Number Placeholder 6"/>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sp>
        <p:nvSpPr>
          <p:cNvPr id="18" name="Parallelogram 17"/>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20" name="Rectangle 19"/>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sz="half" idx="1"/>
          </p:nvPr>
        </p:nvSpPr>
        <p:spPr>
          <a:xfrm>
            <a:off x="838200" y="1825625"/>
            <a:ext cx="5181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21" name="Rectangle 20"/>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101098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75A81D02-101C-4F58-A094-85D745AA2344}" type="datetimeFigureOut">
              <a:rPr lang="en-IN" smtClean="0"/>
              <a:t>12-09-2023</a:t>
            </a:fld>
            <a:endParaRPr lang="en-IN"/>
          </a:p>
        </p:txBody>
      </p:sp>
      <p:sp>
        <p:nvSpPr>
          <p:cNvPr id="8" name="Footer Placeholder 7"/>
          <p:cNvSpPr>
            <a:spLocks noGrp="1"/>
          </p:cNvSpPr>
          <p:nvPr>
            <p:ph type="ftr" sz="quarter" idx="11"/>
          </p:nvPr>
        </p:nvSpPr>
        <p:spPr/>
        <p:txBody>
          <a:bodyPr/>
          <a:lstStyle/>
          <a:p>
            <a:r>
              <a:rPr lang="en-IN" dirty="0" smtClean="0"/>
              <a:t>Paper ID:</a:t>
            </a:r>
            <a:endParaRPr lang="en-IN" dirty="0"/>
          </a:p>
        </p:txBody>
      </p:sp>
      <p:sp>
        <p:nvSpPr>
          <p:cNvPr id="9" name="Slide Number Placeholder 8"/>
          <p:cNvSpPr>
            <a:spLocks noGrp="1"/>
          </p:cNvSpPr>
          <p:nvPr>
            <p:ph type="sldNum" sz="quarter" idx="12"/>
          </p:nvPr>
        </p:nvSpPr>
        <p:spPr/>
        <p:txBody>
          <a:bodyPr/>
          <a:lstStyle/>
          <a:p>
            <a:fld id="{DEB85F51-3A9D-44CC-8181-BD962A1430FC}" type="slidenum">
              <a:rPr lang="en-IN" smtClean="0"/>
              <a:t>‹#›</a:t>
            </a:fld>
            <a:endParaRPr lang="en-IN"/>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sp>
        <p:nvSpPr>
          <p:cNvPr id="18" name="Parallelogram 17"/>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20" name="Rectangle 19"/>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Content Placeholder 3"/>
          <p:cNvSpPr>
            <a:spLocks noGrp="1"/>
          </p:cNvSpPr>
          <p:nvPr>
            <p:ph sz="half" idx="2"/>
          </p:nvPr>
        </p:nvSpPr>
        <p:spPr>
          <a:xfrm>
            <a:off x="839788" y="2505075"/>
            <a:ext cx="5157787"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Content Placeholder 5"/>
          <p:cNvSpPr>
            <a:spLocks noGrp="1"/>
          </p:cNvSpPr>
          <p:nvPr>
            <p:ph sz="quarter" idx="4"/>
          </p:nvPr>
        </p:nvSpPr>
        <p:spPr>
          <a:xfrm>
            <a:off x="6172200" y="2505075"/>
            <a:ext cx="5183188"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pic>
        <p:nvPicPr>
          <p:cNvPr id="22" name="Picture 2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179348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A81D02-101C-4F58-A094-85D745AA2344}" type="datetimeFigureOut">
              <a:rPr lang="en-IN" smtClean="0"/>
              <a:t>12-09-2023</a:t>
            </a:fld>
            <a:endParaRPr lang="en-IN"/>
          </a:p>
        </p:txBody>
      </p:sp>
      <p:sp>
        <p:nvSpPr>
          <p:cNvPr id="4" name="Footer Placeholder 3"/>
          <p:cNvSpPr>
            <a:spLocks noGrp="1"/>
          </p:cNvSpPr>
          <p:nvPr>
            <p:ph type="ftr" sz="quarter" idx="11"/>
          </p:nvPr>
        </p:nvSpPr>
        <p:spPr/>
        <p:txBody>
          <a:bodyPr/>
          <a:lstStyle/>
          <a:p>
            <a:r>
              <a:rPr lang="en-IN" dirty="0" smtClean="0"/>
              <a:t>Paper ID:</a:t>
            </a:r>
            <a:endParaRPr lang="en-IN" dirty="0"/>
          </a:p>
        </p:txBody>
      </p:sp>
      <p:sp>
        <p:nvSpPr>
          <p:cNvPr id="5" name="Slide Number Placeholder 4"/>
          <p:cNvSpPr>
            <a:spLocks noGrp="1"/>
          </p:cNvSpPr>
          <p:nvPr>
            <p:ph type="sldNum" sz="quarter" idx="12"/>
          </p:nvPr>
        </p:nvSpPr>
        <p:spPr/>
        <p:txBody>
          <a:bodyPr/>
          <a:lstStyle/>
          <a:p>
            <a:fld id="{DEB85F51-3A9D-44CC-8181-BD962A1430FC}" type="slidenum">
              <a:rPr lang="en-IN" smtClean="0"/>
              <a:t>‹#›</a:t>
            </a:fld>
            <a:endParaRPr lang="en-IN"/>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sp>
        <p:nvSpPr>
          <p:cNvPr id="14" name="Parallelogram 13"/>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6" name="Rectangle 15"/>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8" name="Picture 1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246745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81D02-101C-4F58-A094-85D745AA2344}" type="datetimeFigureOut">
              <a:rPr lang="en-IN" smtClean="0"/>
              <a:t>12-09-2023</a:t>
            </a:fld>
            <a:endParaRPr lang="en-IN"/>
          </a:p>
        </p:txBody>
      </p:sp>
      <p:sp>
        <p:nvSpPr>
          <p:cNvPr id="3" name="Footer Placeholder 2"/>
          <p:cNvSpPr>
            <a:spLocks noGrp="1"/>
          </p:cNvSpPr>
          <p:nvPr>
            <p:ph type="ftr" sz="quarter" idx="11"/>
          </p:nvPr>
        </p:nvSpPr>
        <p:spPr/>
        <p:txBody>
          <a:bodyPr/>
          <a:lstStyle/>
          <a:p>
            <a:r>
              <a:rPr lang="en-IN" dirty="0" smtClean="0"/>
              <a:t>Paper ID:</a:t>
            </a:r>
            <a:endParaRPr lang="en-IN" dirty="0"/>
          </a:p>
        </p:txBody>
      </p:sp>
      <p:sp>
        <p:nvSpPr>
          <p:cNvPr id="4" name="Slide Number Placeholder 3"/>
          <p:cNvSpPr>
            <a:spLocks noGrp="1"/>
          </p:cNvSpPr>
          <p:nvPr>
            <p:ph type="sldNum" sz="quarter" idx="12"/>
          </p:nvPr>
        </p:nvSpPr>
        <p:spPr/>
        <p:txBody>
          <a:bodyPr/>
          <a:lstStyle/>
          <a:p>
            <a:fld id="{DEB85F51-3A9D-44CC-8181-BD962A1430FC}" type="slidenum">
              <a:rPr lang="en-IN" smtClean="0"/>
              <a:t>‹#›</a:t>
            </a:fld>
            <a:endParaRPr lang="en-IN"/>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0" name="Picture 9"/>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236826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tx1"/>
                </a:solidFill>
              </a:defRPr>
            </a:lvl1pPr>
          </a:lstStyle>
          <a:p>
            <a:r>
              <a:rPr lang="en-US" dirty="0" smtClean="0"/>
              <a:t>Click to edit Master title style</a:t>
            </a:r>
            <a:endParaRPr lang="en-IN"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A81D02-101C-4F58-A094-85D745AA2344}" type="datetimeFigureOut">
              <a:rPr lang="en-IN" smtClean="0"/>
              <a:t>12-09-2023</a:t>
            </a:fld>
            <a:endParaRPr lang="en-IN"/>
          </a:p>
        </p:txBody>
      </p:sp>
      <p:sp>
        <p:nvSpPr>
          <p:cNvPr id="6" name="Footer Placeholder 5"/>
          <p:cNvSpPr>
            <a:spLocks noGrp="1"/>
          </p:cNvSpPr>
          <p:nvPr>
            <p:ph type="ftr" sz="quarter" idx="11"/>
          </p:nvPr>
        </p:nvSpPr>
        <p:spPr/>
        <p:txBody>
          <a:bodyPr/>
          <a:lstStyle/>
          <a:p>
            <a:r>
              <a:rPr lang="en-IN" dirty="0" smtClean="0"/>
              <a:t>Paper ID:</a:t>
            </a:r>
            <a:endParaRPr lang="en-IN" dirty="0"/>
          </a:p>
        </p:txBody>
      </p:sp>
      <p:sp>
        <p:nvSpPr>
          <p:cNvPr id="7" name="Slide Number Placeholder 6"/>
          <p:cNvSpPr>
            <a:spLocks noGrp="1"/>
          </p:cNvSpPr>
          <p:nvPr>
            <p:ph type="sldNum" sz="quarter" idx="12"/>
          </p:nvPr>
        </p:nvSpPr>
        <p:spPr/>
        <p:txBody>
          <a:bodyPr/>
          <a:lstStyle/>
          <a:p>
            <a:fld id="{DEB85F51-3A9D-44CC-8181-BD962A1430FC}" type="slidenum">
              <a:rPr lang="en-IN" smtClean="0"/>
              <a:t>‹#›</a:t>
            </a:fld>
            <a:endParaRPr lang="en-IN"/>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409053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tx1"/>
                </a:solidFill>
              </a:defRPr>
            </a:lvl1pPr>
          </a:lstStyle>
          <a:p>
            <a:r>
              <a:rPr lang="en-US" dirty="0" smtClean="0"/>
              <a:t>Click to edit Master title style</a:t>
            </a:r>
            <a:endParaRPr lang="en-IN"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75A81D02-101C-4F58-A094-85D745AA2344}" type="datetimeFigureOut">
              <a:rPr lang="en-IN" smtClean="0"/>
              <a:t>12-09-2023</a:t>
            </a:fld>
            <a:endParaRPr lang="en-IN"/>
          </a:p>
        </p:txBody>
      </p:sp>
      <p:sp>
        <p:nvSpPr>
          <p:cNvPr id="6" name="Footer Placeholder 5"/>
          <p:cNvSpPr>
            <a:spLocks noGrp="1"/>
          </p:cNvSpPr>
          <p:nvPr>
            <p:ph type="ftr" sz="quarter" idx="11"/>
          </p:nvPr>
        </p:nvSpPr>
        <p:spPr/>
        <p:txBody>
          <a:bodyPr/>
          <a:lstStyle/>
          <a:p>
            <a:r>
              <a:rPr lang="en-IN" dirty="0" smtClean="0"/>
              <a:t>Paper ID:</a:t>
            </a:r>
            <a:endParaRPr lang="en-IN" dirty="0"/>
          </a:p>
        </p:txBody>
      </p:sp>
      <p:sp>
        <p:nvSpPr>
          <p:cNvPr id="7" name="Slide Number Placeholder 6"/>
          <p:cNvSpPr>
            <a:spLocks noGrp="1"/>
          </p:cNvSpPr>
          <p:nvPr>
            <p:ph type="sldNum" sz="quarter" idx="12"/>
          </p:nvPr>
        </p:nvSpPr>
        <p:spPr/>
        <p:txBody>
          <a:bodyPr/>
          <a:lstStyle/>
          <a:p>
            <a:fld id="{DEB85F51-3A9D-44CC-8181-BD962A1430FC}" type="slidenum">
              <a:rPr lang="en-IN" smtClean="0"/>
              <a:t>‹#›</a:t>
            </a:fld>
            <a:endParaRPr lang="en-IN"/>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63799" y="113767"/>
            <a:ext cx="1605962" cy="698979"/>
          </a:xfrm>
          <a:prstGeom prst="rect">
            <a:avLst/>
          </a:prstGeom>
        </p:spPr>
      </p:pic>
    </p:spTree>
    <p:extLst>
      <p:ext uri="{BB962C8B-B14F-4D97-AF65-F5344CB8AC3E}">
        <p14:creationId xmlns:p14="http://schemas.microsoft.com/office/powerpoint/2010/main" val="297989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62140" y="268715"/>
            <a:ext cx="9091527" cy="1070688"/>
          </a:xfrm>
          <a:prstGeom prst="rect">
            <a:avLst/>
          </a:prstGeom>
        </p:spPr>
        <p:txBody>
          <a:bodyPr vert="horz" lIns="91440" tIns="45720" rIns="91440" bIns="45720" rtlCol="0" anchor="ctr">
            <a:normAutofit/>
          </a:bodyPr>
          <a:lstStyle/>
          <a:p>
            <a:r>
              <a:rPr lang="en-US" dirty="0" smtClean="0"/>
              <a:t>Click to edit Master title style</a:t>
            </a:r>
            <a:endParaRPr lang="en-IN" dirty="0"/>
          </a:p>
        </p:txBody>
      </p:sp>
      <p:sp>
        <p:nvSpPr>
          <p:cNvPr id="3" name="Text Placeholder 2"/>
          <p:cNvSpPr>
            <a:spLocks noGrp="1"/>
          </p:cNvSpPr>
          <p:nvPr>
            <p:ph type="body" idx="1"/>
          </p:nvPr>
        </p:nvSpPr>
        <p:spPr>
          <a:xfrm>
            <a:off x="838200" y="1851382"/>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81D02-101C-4F58-A094-85D745AA2344}" type="datetimeFigureOut">
              <a:rPr lang="en-IN" smtClean="0"/>
              <a:t>12-09-2023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85F51-3A9D-44CC-8181-BD962A1430FC}" type="slidenum">
              <a:rPr lang="en-IN" smtClean="0"/>
              <a:t>‹#›</a:t>
            </a:fld>
            <a:endParaRPr lang="en-IN"/>
          </a:p>
        </p:txBody>
      </p:sp>
      <p:sp>
        <p:nvSpPr>
          <p:cNvPr id="8" name="Isosceles Triangle 7"/>
          <p:cNvSpPr/>
          <p:nvPr userDrawn="1"/>
        </p:nvSpPr>
        <p:spPr>
          <a:xfrm rot="5400000">
            <a:off x="-10194" y="-28443"/>
            <a:ext cx="2634803" cy="2640172"/>
          </a:xfrm>
          <a:prstGeom prst="triangle">
            <a:avLst>
              <a:gd name="adj" fmla="val 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99342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accent1">
              <a:lumMod val="20000"/>
              <a:lumOff val="8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61103"/>
            <a:ext cx="9144000" cy="2387600"/>
          </a:xfrm>
        </p:spPr>
        <p:txBody>
          <a:bodyPr/>
          <a:lstStyle/>
          <a:p>
            <a:r>
              <a:rPr lang="en-US" dirty="0" smtClean="0"/>
              <a:t>&lt;Paper Title&gt;</a:t>
            </a:r>
            <a:endParaRPr lang="en-IN" dirty="0"/>
          </a:p>
        </p:txBody>
      </p:sp>
      <p:sp>
        <p:nvSpPr>
          <p:cNvPr id="3" name="Subtitle 2"/>
          <p:cNvSpPr>
            <a:spLocks noGrp="1"/>
          </p:cNvSpPr>
          <p:nvPr>
            <p:ph type="subTitle" idx="1"/>
          </p:nvPr>
        </p:nvSpPr>
        <p:spPr>
          <a:xfrm>
            <a:off x="1524000" y="3602038"/>
            <a:ext cx="2760617" cy="1655762"/>
          </a:xfrm>
        </p:spPr>
        <p:txBody>
          <a:bodyPr/>
          <a:lstStyle/>
          <a:p>
            <a:r>
              <a:rPr lang="en-US" dirty="0" smtClean="0"/>
              <a:t>Paper ID</a:t>
            </a:r>
          </a:p>
          <a:p>
            <a:r>
              <a:rPr lang="en-US" dirty="0" smtClean="0"/>
              <a:t>&lt;paper ID&gt;</a:t>
            </a:r>
            <a:endParaRPr lang="en-IN" dirty="0"/>
          </a:p>
        </p:txBody>
      </p:sp>
      <p:sp>
        <p:nvSpPr>
          <p:cNvPr id="4" name="Subtitle 2"/>
          <p:cNvSpPr txBox="1">
            <a:spLocks/>
          </p:cNvSpPr>
          <p:nvPr/>
        </p:nvSpPr>
        <p:spPr>
          <a:xfrm>
            <a:off x="7907383" y="3504065"/>
            <a:ext cx="276061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lumMod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lumMod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solidFill>
                  <a:schemeClr val="tx1"/>
                </a:solidFill>
              </a:rPr>
              <a:t>Presenting Author</a:t>
            </a:r>
          </a:p>
          <a:p>
            <a:r>
              <a:rPr lang="en-US" dirty="0" smtClean="0">
                <a:solidFill>
                  <a:schemeClr val="tx1"/>
                </a:solidFill>
              </a:rPr>
              <a:t>&lt;author name&gt;</a:t>
            </a:r>
            <a:endParaRPr lang="en-IN" dirty="0">
              <a:solidFill>
                <a:schemeClr val="tx1"/>
              </a:solidFill>
            </a:endParaRPr>
          </a:p>
        </p:txBody>
      </p:sp>
      <p:sp>
        <p:nvSpPr>
          <p:cNvPr id="5" name="Subtitle 2"/>
          <p:cNvSpPr txBox="1">
            <a:spLocks/>
          </p:cNvSpPr>
          <p:nvPr/>
        </p:nvSpPr>
        <p:spPr>
          <a:xfrm>
            <a:off x="2196737" y="5376000"/>
            <a:ext cx="7798526" cy="1508125"/>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lumMod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lumMod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smtClean="0">
                <a:solidFill>
                  <a:schemeClr val="tx1"/>
                </a:solidFill>
              </a:rPr>
              <a:t>&lt;please type the list of authors with their affiliations&gt;</a:t>
            </a:r>
            <a:endParaRPr lang="en-IN" sz="1800" dirty="0">
              <a:solidFill>
                <a:schemeClr val="tx1"/>
              </a:solidFill>
            </a:endParaRPr>
          </a:p>
        </p:txBody>
      </p:sp>
      <p:sp>
        <p:nvSpPr>
          <p:cNvPr id="6" name="Rectangle 5"/>
          <p:cNvSpPr/>
          <p:nvPr/>
        </p:nvSpPr>
        <p:spPr>
          <a:xfrm>
            <a:off x="2196738" y="4888468"/>
            <a:ext cx="7798525" cy="369332"/>
          </a:xfrm>
          <a:prstGeom prst="rect">
            <a:avLst/>
          </a:prstGeom>
        </p:spPr>
        <p:txBody>
          <a:bodyPr wrap="square">
            <a:spAutoFit/>
          </a:bodyPr>
          <a:lstStyle/>
          <a:p>
            <a:pPr algn="ctr"/>
            <a:r>
              <a:rPr lang="en-US" b="1" dirty="0"/>
              <a:t>Authors</a:t>
            </a:r>
            <a:endParaRPr lang="en-IN" b="1" dirty="0"/>
          </a:p>
        </p:txBody>
      </p:sp>
    </p:spTree>
    <p:extLst>
      <p:ext uri="{BB962C8B-B14F-4D97-AF65-F5344CB8AC3E}">
        <p14:creationId xmlns:p14="http://schemas.microsoft.com/office/powerpoint/2010/main" val="2677440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901" y="72386"/>
            <a:ext cx="9314803" cy="731217"/>
          </a:xfrm>
        </p:spPr>
        <p:txBody>
          <a:bodyPr/>
          <a:lstStyle/>
          <a:p>
            <a:endParaRPr lang="en-IN" dirty="0"/>
          </a:p>
        </p:txBody>
      </p:sp>
      <p:sp>
        <p:nvSpPr>
          <p:cNvPr id="3" name="Content Placeholder 2"/>
          <p:cNvSpPr>
            <a:spLocks noGrp="1"/>
          </p:cNvSpPr>
          <p:nvPr>
            <p:ph idx="1"/>
          </p:nvPr>
        </p:nvSpPr>
        <p:spPr/>
        <p:txBody>
          <a:bodyPr/>
          <a:lstStyle/>
          <a:p>
            <a:endParaRPr lang="en-IN" dirty="0"/>
          </a:p>
        </p:txBody>
      </p:sp>
    </p:spTree>
    <p:extLst>
      <p:ext uri="{BB962C8B-B14F-4D97-AF65-F5344CB8AC3E}">
        <p14:creationId xmlns:p14="http://schemas.microsoft.com/office/powerpoint/2010/main" val="3078107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519113" y="1185863"/>
            <a:ext cx="5499302" cy="4910137"/>
          </a:xfrm>
        </p:spPr>
        <p:txBody>
          <a:bodyPr/>
          <a:lstStyle/>
          <a:p>
            <a:endParaRPr lang="en-US" dirty="0"/>
          </a:p>
        </p:txBody>
      </p:sp>
      <p:sp>
        <p:nvSpPr>
          <p:cNvPr id="9" name="Content Placeholder 2"/>
          <p:cNvSpPr>
            <a:spLocks noGrp="1"/>
          </p:cNvSpPr>
          <p:nvPr>
            <p:ph idx="1"/>
          </p:nvPr>
        </p:nvSpPr>
        <p:spPr>
          <a:xfrm>
            <a:off x="6251171" y="1186249"/>
            <a:ext cx="5586602" cy="4909751"/>
          </a:xfrm>
        </p:spPr>
        <p:txBody>
          <a:bodyPr/>
          <a:lstStyle/>
          <a:p>
            <a:endParaRPr lang="en-IN" dirty="0"/>
          </a:p>
        </p:txBody>
      </p:sp>
      <p:sp>
        <p:nvSpPr>
          <p:cNvPr id="5" name="Title 1"/>
          <p:cNvSpPr>
            <a:spLocks noGrp="1"/>
          </p:cNvSpPr>
          <p:nvPr>
            <p:ph type="title"/>
          </p:nvPr>
        </p:nvSpPr>
        <p:spPr>
          <a:xfrm>
            <a:off x="2771901" y="72386"/>
            <a:ext cx="9314803" cy="731217"/>
          </a:xfrm>
        </p:spPr>
        <p:txBody>
          <a:bodyPr/>
          <a:lstStyle/>
          <a:p>
            <a:endParaRPr lang="en-IN" dirty="0"/>
          </a:p>
        </p:txBody>
      </p:sp>
    </p:spTree>
    <p:extLst>
      <p:ext uri="{BB962C8B-B14F-4D97-AF65-F5344CB8AC3E}">
        <p14:creationId xmlns:p14="http://schemas.microsoft.com/office/powerpoint/2010/main" val="2237824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6172200" y="1185864"/>
            <a:ext cx="5532120" cy="601371"/>
          </a:xfrm>
        </p:spPr>
        <p:txBody>
          <a:bodyPr>
            <a:normAutofit/>
          </a:bodyPr>
          <a:lstStyle/>
          <a:p>
            <a:endParaRPr lang="en-IN" dirty="0">
              <a:solidFill>
                <a:schemeClr val="tx1"/>
              </a:solidFill>
            </a:endParaRPr>
          </a:p>
        </p:txBody>
      </p:sp>
      <p:sp>
        <p:nvSpPr>
          <p:cNvPr id="6" name="Content Placeholder 5"/>
          <p:cNvSpPr>
            <a:spLocks noGrp="1"/>
          </p:cNvSpPr>
          <p:nvPr>
            <p:ph sz="quarter" idx="4"/>
          </p:nvPr>
        </p:nvSpPr>
        <p:spPr>
          <a:xfrm>
            <a:off x="6172200" y="1903615"/>
            <a:ext cx="5532120" cy="4352549"/>
          </a:xfrm>
        </p:spPr>
        <p:txBody>
          <a:bodyPr/>
          <a:lstStyle/>
          <a:p>
            <a:endParaRPr lang="en-IN" dirty="0"/>
          </a:p>
        </p:txBody>
      </p:sp>
      <p:sp>
        <p:nvSpPr>
          <p:cNvPr id="9" name="Text Placeholder 4"/>
          <p:cNvSpPr>
            <a:spLocks noGrp="1"/>
          </p:cNvSpPr>
          <p:nvPr>
            <p:ph type="body" sz="quarter" idx="3"/>
          </p:nvPr>
        </p:nvSpPr>
        <p:spPr>
          <a:xfrm>
            <a:off x="405938" y="1185863"/>
            <a:ext cx="5532120" cy="601371"/>
          </a:xfrm>
        </p:spPr>
        <p:txBody>
          <a:bodyPr>
            <a:normAutofit/>
          </a:bodyPr>
          <a:lstStyle/>
          <a:p>
            <a:endParaRPr lang="en-IN" dirty="0">
              <a:solidFill>
                <a:schemeClr val="tx1"/>
              </a:solidFill>
            </a:endParaRPr>
          </a:p>
        </p:txBody>
      </p:sp>
      <p:sp>
        <p:nvSpPr>
          <p:cNvPr id="10" name="Content Placeholder 5"/>
          <p:cNvSpPr>
            <a:spLocks noGrp="1"/>
          </p:cNvSpPr>
          <p:nvPr>
            <p:ph sz="quarter" idx="4"/>
          </p:nvPr>
        </p:nvSpPr>
        <p:spPr>
          <a:xfrm>
            <a:off x="405938" y="1903615"/>
            <a:ext cx="5532120" cy="4352549"/>
          </a:xfrm>
        </p:spPr>
        <p:txBody>
          <a:bodyPr/>
          <a:lstStyle/>
          <a:p>
            <a:endParaRPr lang="en-IN" dirty="0"/>
          </a:p>
        </p:txBody>
      </p:sp>
      <p:sp>
        <p:nvSpPr>
          <p:cNvPr id="8" name="Title 1"/>
          <p:cNvSpPr>
            <a:spLocks noGrp="1"/>
          </p:cNvSpPr>
          <p:nvPr>
            <p:ph type="title"/>
          </p:nvPr>
        </p:nvSpPr>
        <p:spPr>
          <a:xfrm>
            <a:off x="2771901" y="72386"/>
            <a:ext cx="9314803" cy="731217"/>
          </a:xfrm>
        </p:spPr>
        <p:txBody>
          <a:bodyPr/>
          <a:lstStyle/>
          <a:p>
            <a:endParaRPr lang="en-IN" dirty="0"/>
          </a:p>
        </p:txBody>
      </p:sp>
    </p:spTree>
    <p:extLst>
      <p:ext uri="{BB962C8B-B14F-4D97-AF65-F5344CB8AC3E}">
        <p14:creationId xmlns:p14="http://schemas.microsoft.com/office/powerpoint/2010/main" val="3443126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696" y="66503"/>
            <a:ext cx="8417416" cy="756458"/>
          </a:xfrm>
        </p:spPr>
        <p:txBody>
          <a:bodyPr/>
          <a:lstStyle/>
          <a:p>
            <a:endParaRPr lang="en-IN" dirty="0"/>
          </a:p>
        </p:txBody>
      </p:sp>
    </p:spTree>
    <p:extLst>
      <p:ext uri="{BB962C8B-B14F-4D97-AF65-F5344CB8AC3E}">
        <p14:creationId xmlns:p14="http://schemas.microsoft.com/office/powerpoint/2010/main" val="2194064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818</TotalTime>
  <Words>28</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&lt;Paper Title&gt;</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159</cp:revision>
  <dcterms:created xsi:type="dcterms:W3CDTF">2021-04-26T07:27:11Z</dcterms:created>
  <dcterms:modified xsi:type="dcterms:W3CDTF">2023-09-12T10:51:09Z</dcterms:modified>
</cp:coreProperties>
</file>