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theme/theme8.xml" ContentType="application/vnd.openxmlformats-officedocument.theme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theme/theme9.xml" ContentType="application/vnd.openxmlformats-officedocument.theme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theme/theme10.xml" ContentType="application/vnd.openxmlformats-officedocument.theme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theme/theme11.xml" ContentType="application/vnd.openxmlformats-officedocument.theme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theme/theme12.xml" ContentType="application/vnd.openxmlformats-officedocument.theme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theme/theme13.xml" ContentType="application/vnd.openxmlformats-officedocument.theme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theme/theme1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  <p:sldMasterId id="2147483654" r:id="rId7"/>
    <p:sldMasterId id="2147483655" r:id="rId8"/>
    <p:sldMasterId id="2147483656" r:id="rId9"/>
    <p:sldMasterId id="2147483657" r:id="rId10"/>
    <p:sldMasterId id="2147483658" r:id="rId11"/>
    <p:sldMasterId id="2147483659" r:id="rId12"/>
    <p:sldMasterId id="2147483660" r:id="rId13"/>
    <p:sldMasterId id="2147483661" r:id="rId14"/>
  </p:sldMasterIdLst>
  <p:sldIdLst>
    <p:sldId id="260" r:id="rId15"/>
  </p:sldIdLst>
  <p:sldSz cx="12801600" cy="22860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5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GillSans" charset="0"/>
      </a:defRPr>
    </a:lvl1pPr>
    <a:lvl2pPr marL="482600" indent="657225" algn="l" rtl="0" eaLnBrk="0" fontAlgn="base" hangingPunct="0">
      <a:spcBef>
        <a:spcPct val="0"/>
      </a:spcBef>
      <a:spcAft>
        <a:spcPct val="0"/>
      </a:spcAft>
      <a:defRPr sz="35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GillSans" charset="0"/>
      </a:defRPr>
    </a:lvl2pPr>
    <a:lvl3pPr marL="966788" indent="1314450" algn="l" rtl="0" eaLnBrk="0" fontAlgn="base" hangingPunct="0">
      <a:spcBef>
        <a:spcPct val="0"/>
      </a:spcBef>
      <a:spcAft>
        <a:spcPct val="0"/>
      </a:spcAft>
      <a:defRPr sz="35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GillSans" charset="0"/>
      </a:defRPr>
    </a:lvl3pPr>
    <a:lvl4pPr marL="1454150" indent="1968500" algn="l" rtl="0" eaLnBrk="0" fontAlgn="base" hangingPunct="0">
      <a:spcBef>
        <a:spcPct val="0"/>
      </a:spcBef>
      <a:spcAft>
        <a:spcPct val="0"/>
      </a:spcAft>
      <a:defRPr sz="35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GillSans" charset="0"/>
      </a:defRPr>
    </a:lvl4pPr>
    <a:lvl5pPr marL="1936750" indent="2625725" algn="l" rtl="0" eaLnBrk="0" fontAlgn="base" hangingPunct="0">
      <a:spcBef>
        <a:spcPct val="0"/>
      </a:spcBef>
      <a:spcAft>
        <a:spcPct val="0"/>
      </a:spcAft>
      <a:defRPr sz="35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GillSans" charset="0"/>
      </a:defRPr>
    </a:lvl5pPr>
    <a:lvl6pPr marL="2286000" algn="l" defTabSz="914400" rtl="0" eaLnBrk="1" latinLnBrk="0" hangingPunct="1">
      <a:defRPr sz="35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GillSans" charset="0"/>
      </a:defRPr>
    </a:lvl6pPr>
    <a:lvl7pPr marL="2743200" algn="l" defTabSz="914400" rtl="0" eaLnBrk="1" latinLnBrk="0" hangingPunct="1">
      <a:defRPr sz="35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GillSans" charset="0"/>
      </a:defRPr>
    </a:lvl7pPr>
    <a:lvl8pPr marL="3200400" algn="l" defTabSz="914400" rtl="0" eaLnBrk="1" latinLnBrk="0" hangingPunct="1">
      <a:defRPr sz="35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GillSans" charset="0"/>
      </a:defRPr>
    </a:lvl8pPr>
    <a:lvl9pPr marL="3657600" algn="l" defTabSz="914400" rtl="0" eaLnBrk="1" latinLnBrk="0" hangingPunct="1">
      <a:defRPr sz="35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Gill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7200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9933"/>
    <a:srgbClr val="003366"/>
    <a:srgbClr val="0000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6" autoAdjust="0"/>
    <p:restoredTop sz="94676" autoAdjust="0"/>
  </p:normalViewPr>
  <p:slideViewPr>
    <p:cSldViewPr>
      <p:cViewPr>
        <p:scale>
          <a:sx n="82" d="100"/>
          <a:sy n="82" d="100"/>
        </p:scale>
        <p:origin x="336" y="144"/>
      </p:cViewPr>
      <p:guideLst>
        <p:guide orient="horz" pos="7200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.xml"/><Relationship Id="rId10" Type="http://schemas.openxmlformats.org/officeDocument/2006/relationships/slideMaster" Target="slideMasters/slideMaster10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7101487"/>
            <a:ext cx="10881360" cy="49000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12955134"/>
            <a:ext cx="8961120" cy="5840120"/>
          </a:xfrm>
        </p:spPr>
        <p:txBody>
          <a:bodyPr/>
          <a:lstStyle>
            <a:lvl1pPr marL="0" indent="0" algn="ctr">
              <a:buNone/>
              <a:defRPr/>
            </a:lvl1pPr>
            <a:lvl2pPr marL="485340" indent="0" algn="ctr">
              <a:buNone/>
              <a:defRPr/>
            </a:lvl2pPr>
            <a:lvl3pPr marL="970679" indent="0" algn="ctr">
              <a:buNone/>
              <a:defRPr/>
            </a:lvl3pPr>
            <a:lvl4pPr marL="1456019" indent="0" algn="ctr">
              <a:buNone/>
              <a:defRPr/>
            </a:lvl4pPr>
            <a:lvl5pPr marL="1941361" indent="0" algn="ctr">
              <a:buNone/>
              <a:defRPr/>
            </a:lvl5pPr>
            <a:lvl6pPr marL="2426701" indent="0" algn="ctr">
              <a:buNone/>
              <a:defRPr/>
            </a:lvl6pPr>
            <a:lvl7pPr marL="2912041" indent="0" algn="ctr">
              <a:buNone/>
              <a:defRPr/>
            </a:lvl7pPr>
            <a:lvl8pPr marL="3397380" indent="0" algn="ctr">
              <a:buNone/>
              <a:defRPr/>
            </a:lvl8pPr>
            <a:lvl9pPr marL="388272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212363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40687051"/>
      </p:ext>
    </p:extLst>
  </p:cSld>
  <p:clrMapOvr>
    <a:masterClrMapping/>
  </p:clrMapOvr>
  <p:transition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595180"/>
            <a:ext cx="2880360" cy="1982665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595180"/>
            <a:ext cx="8555736" cy="19826654"/>
          </a:xfrm>
          <a:prstGeom prst="rect">
            <a:avLst/>
          </a:prstGeom>
        </p:spPr>
        <p:txBody>
          <a:bodyPr vert="eaVert" lIns="97067" tIns="48535" rIns="97067" bIns="48535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02326491"/>
      </p:ext>
    </p:extLst>
  </p:cSld>
  <p:clrMapOvr>
    <a:masterClrMapping/>
  </p:clrMapOvr>
  <p:transition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7101487"/>
            <a:ext cx="10881360" cy="4900022"/>
          </a:xfrm>
          <a:prstGeom prst="rect">
            <a:avLst/>
          </a:prstGeom>
        </p:spPr>
        <p:txBody>
          <a:bodyPr lIns="97067" tIns="48535" rIns="97067" bIns="48535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12955134"/>
            <a:ext cx="8961120" cy="5840120"/>
          </a:xfrm>
          <a:prstGeom prst="rect">
            <a:avLst/>
          </a:prstGeom>
        </p:spPr>
        <p:txBody>
          <a:bodyPr lIns="97067" tIns="48535" rIns="97067" bIns="48535"/>
          <a:lstStyle>
            <a:lvl1pPr marL="0" indent="0" algn="ctr">
              <a:buNone/>
              <a:defRPr/>
            </a:lvl1pPr>
            <a:lvl2pPr marL="485340" indent="0" algn="ctr">
              <a:buNone/>
              <a:defRPr/>
            </a:lvl2pPr>
            <a:lvl3pPr marL="970679" indent="0" algn="ctr">
              <a:buNone/>
              <a:defRPr/>
            </a:lvl3pPr>
            <a:lvl4pPr marL="1456019" indent="0" algn="ctr">
              <a:buNone/>
              <a:defRPr/>
            </a:lvl4pPr>
            <a:lvl5pPr marL="1941361" indent="0" algn="ctr">
              <a:buNone/>
              <a:defRPr/>
            </a:lvl5pPr>
            <a:lvl6pPr marL="2426701" indent="0" algn="ctr">
              <a:buNone/>
              <a:defRPr/>
            </a:lvl6pPr>
            <a:lvl7pPr marL="2912041" indent="0" algn="ctr">
              <a:buNone/>
              <a:defRPr/>
            </a:lvl7pPr>
            <a:lvl8pPr marL="3397380" indent="0" algn="ctr">
              <a:buNone/>
              <a:defRPr/>
            </a:lvl8pPr>
            <a:lvl9pPr marL="388272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5899417"/>
      </p:ext>
    </p:extLst>
  </p:cSld>
  <p:clrMapOvr>
    <a:masterClrMapping/>
  </p:clrMapOvr>
  <p:transition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916438"/>
            <a:ext cx="11521440" cy="3807746"/>
          </a:xfrm>
          <a:prstGeom prst="rect">
            <a:avLst/>
          </a:prstGeom>
        </p:spPr>
        <p:txBody>
          <a:bodyPr lIns="97067" tIns="48535" rIns="97067" bIns="48535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080" y="5332881"/>
            <a:ext cx="11521440" cy="15088952"/>
          </a:xfrm>
          <a:prstGeom prst="rect">
            <a:avLst/>
          </a:prstGeom>
        </p:spPr>
        <p:txBody>
          <a:bodyPr lIns="97067" tIns="48535" rIns="97067" bIns="48535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30243515"/>
      </p:ext>
    </p:extLst>
  </p:cSld>
  <p:clrMapOvr>
    <a:masterClrMapping/>
  </p:clrMapOvr>
  <p:transition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682" y="14689919"/>
            <a:ext cx="10881360" cy="4541565"/>
          </a:xfrm>
          <a:prstGeom prst="rect">
            <a:avLst/>
          </a:prstGeom>
        </p:spPr>
        <p:txBody>
          <a:bodyPr lIns="97067" tIns="48535" rIns="97067" bIns="48535" anchor="t"/>
          <a:lstStyle>
            <a:lvl1pPr algn="l">
              <a:defRPr sz="42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682" y="9688457"/>
            <a:ext cx="10881360" cy="5001472"/>
          </a:xfrm>
          <a:prstGeom prst="rect">
            <a:avLst/>
          </a:prstGeom>
        </p:spPr>
        <p:txBody>
          <a:bodyPr lIns="97067" tIns="48535" rIns="97067" bIns="48535" anchor="b"/>
          <a:lstStyle>
            <a:lvl1pPr marL="0" indent="0">
              <a:buNone/>
              <a:defRPr sz="2200"/>
            </a:lvl1pPr>
            <a:lvl2pPr marL="485340" indent="0">
              <a:buNone/>
              <a:defRPr sz="2000"/>
            </a:lvl2pPr>
            <a:lvl3pPr marL="970679" indent="0">
              <a:buNone/>
              <a:defRPr sz="1700"/>
            </a:lvl3pPr>
            <a:lvl4pPr marL="1456019" indent="0">
              <a:buNone/>
              <a:defRPr sz="1500"/>
            </a:lvl4pPr>
            <a:lvl5pPr marL="1941361" indent="0">
              <a:buNone/>
              <a:defRPr sz="1500"/>
            </a:lvl5pPr>
            <a:lvl6pPr marL="2426701" indent="0">
              <a:buNone/>
              <a:defRPr sz="1500"/>
            </a:lvl6pPr>
            <a:lvl7pPr marL="2912041" indent="0">
              <a:buNone/>
              <a:defRPr sz="1500"/>
            </a:lvl7pPr>
            <a:lvl8pPr marL="3397380" indent="0">
              <a:buNone/>
              <a:defRPr sz="1500"/>
            </a:lvl8pPr>
            <a:lvl9pPr marL="388272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989820"/>
      </p:ext>
    </p:extLst>
  </p:cSld>
  <p:clrMapOvr>
    <a:masterClrMapping/>
  </p:clrMapOvr>
  <p:transition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916438"/>
            <a:ext cx="11521440" cy="3807746"/>
          </a:xfrm>
          <a:prstGeom prst="rect">
            <a:avLst/>
          </a:prstGeom>
        </p:spPr>
        <p:txBody>
          <a:bodyPr lIns="97067" tIns="48535" rIns="97067" bIns="48535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5332881"/>
            <a:ext cx="5718048" cy="15088952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43472" y="5332881"/>
            <a:ext cx="5718048" cy="15088952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95725920"/>
      </p:ext>
    </p:extLst>
  </p:cSld>
  <p:clrMapOvr>
    <a:masterClrMapping/>
  </p:clrMapOvr>
  <p:transition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916438"/>
            <a:ext cx="11521440" cy="3807746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4" y="5116454"/>
            <a:ext cx="5656707" cy="2133822"/>
          </a:xfrm>
          <a:prstGeom prst="rect">
            <a:avLst/>
          </a:prstGeom>
        </p:spPr>
        <p:txBody>
          <a:bodyPr lIns="97067" tIns="48535" rIns="97067" bIns="48535"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4" y="7250272"/>
            <a:ext cx="5656707" cy="13171556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9" y="5116454"/>
            <a:ext cx="5658485" cy="2133822"/>
          </a:xfrm>
          <a:prstGeom prst="rect">
            <a:avLst/>
          </a:prstGeom>
        </p:spPr>
        <p:txBody>
          <a:bodyPr lIns="97067" tIns="48535" rIns="97067" bIns="48535"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9" y="7250272"/>
            <a:ext cx="5658485" cy="13171556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19056735"/>
      </p:ext>
    </p:extLst>
  </p:cSld>
  <p:clrMapOvr>
    <a:masterClrMapping/>
  </p:clrMapOvr>
  <p:transition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916438"/>
            <a:ext cx="11521440" cy="3807746"/>
          </a:xfrm>
          <a:prstGeom prst="rect">
            <a:avLst/>
          </a:prstGeom>
        </p:spPr>
        <p:txBody>
          <a:bodyPr lIns="97067" tIns="48535" rIns="97067" bIns="48535"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04010952"/>
      </p:ext>
    </p:extLst>
  </p:cSld>
  <p:clrMapOvr>
    <a:masterClrMapping/>
  </p:clrMapOvr>
  <p:transition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2302936"/>
      </p:ext>
    </p:extLst>
  </p:cSld>
  <p:clrMapOvr>
    <a:masterClrMapping/>
  </p:clrMapOvr>
  <p:transition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909667"/>
            <a:ext cx="4212082" cy="3875378"/>
          </a:xfrm>
          <a:prstGeom prst="rect">
            <a:avLst/>
          </a:prstGeom>
        </p:spPr>
        <p:txBody>
          <a:bodyPr lIns="97067" tIns="48535" rIns="97067" bIns="48535"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1" y="909668"/>
            <a:ext cx="7156450" cy="19512161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4785045"/>
            <a:ext cx="4212082" cy="15636781"/>
          </a:xfrm>
          <a:prstGeom prst="rect">
            <a:avLst/>
          </a:prstGeom>
        </p:spPr>
        <p:txBody>
          <a:bodyPr lIns="97067" tIns="48535" rIns="97067" bIns="48535"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7338386"/>
      </p:ext>
    </p:extLst>
  </p:cSld>
  <p:clrMapOvr>
    <a:masterClrMapping/>
  </p:clrMapOvr>
  <p:transition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647" y="16002001"/>
            <a:ext cx="7680960" cy="1890346"/>
          </a:xfrm>
          <a:prstGeom prst="rect">
            <a:avLst/>
          </a:prstGeom>
        </p:spPr>
        <p:txBody>
          <a:bodyPr lIns="97067" tIns="48535" rIns="97067" bIns="48535"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647" y="2042520"/>
            <a:ext cx="7680960" cy="13716000"/>
          </a:xfrm>
          <a:prstGeom prst="rect">
            <a:avLst/>
          </a:prstGeom>
        </p:spPr>
        <p:txBody>
          <a:bodyPr lIns="97067" tIns="48535" rIns="97067" bIns="48535"/>
          <a:lstStyle>
            <a:lvl1pPr marL="0" indent="0">
              <a:buNone/>
              <a:defRPr sz="3500"/>
            </a:lvl1pPr>
            <a:lvl2pPr marL="485340" indent="0">
              <a:buNone/>
              <a:defRPr sz="3000"/>
            </a:lvl2pPr>
            <a:lvl3pPr marL="970679" indent="0">
              <a:buNone/>
              <a:defRPr sz="2500"/>
            </a:lvl3pPr>
            <a:lvl4pPr marL="1456019" indent="0">
              <a:buNone/>
              <a:defRPr sz="2200"/>
            </a:lvl4pPr>
            <a:lvl5pPr marL="1941361" indent="0">
              <a:buNone/>
              <a:defRPr sz="2200"/>
            </a:lvl5pPr>
            <a:lvl6pPr marL="2426701" indent="0">
              <a:buNone/>
              <a:defRPr sz="2200"/>
            </a:lvl6pPr>
            <a:lvl7pPr marL="2912041" indent="0">
              <a:buNone/>
              <a:defRPr sz="2200"/>
            </a:lvl7pPr>
            <a:lvl8pPr marL="3397380" indent="0">
              <a:buNone/>
              <a:defRPr sz="2200"/>
            </a:lvl8pPr>
            <a:lvl9pPr marL="3882720" indent="0">
              <a:buNone/>
              <a:defRPr sz="2200"/>
            </a:lvl9pPr>
          </a:lstStyle>
          <a:p>
            <a:pPr lvl="0"/>
            <a:endParaRPr lang="en-AU" noProof="0">
              <a:sym typeface="Gill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647" y="17892347"/>
            <a:ext cx="7680960" cy="2681654"/>
          </a:xfrm>
          <a:prstGeom prst="rect">
            <a:avLst/>
          </a:prstGeom>
        </p:spPr>
        <p:txBody>
          <a:bodyPr lIns="97067" tIns="48535" rIns="97067" bIns="48535"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333625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75344" y="3841571"/>
            <a:ext cx="2574544" cy="106048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1712" y="3841571"/>
            <a:ext cx="7638288" cy="106048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66491423"/>
      </p:ext>
    </p:extLst>
  </p:cSld>
  <p:clrMapOvr>
    <a:masterClrMapping/>
  </p:clrMapOvr>
  <p:transition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916438"/>
            <a:ext cx="11521440" cy="3807746"/>
          </a:xfrm>
          <a:prstGeom prst="rect">
            <a:avLst/>
          </a:prstGeom>
        </p:spPr>
        <p:txBody>
          <a:bodyPr lIns="97067" tIns="48535" rIns="97067" bIns="48535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5332881"/>
            <a:ext cx="11521440" cy="15088952"/>
          </a:xfrm>
          <a:prstGeom prst="rect">
            <a:avLst/>
          </a:prstGeom>
        </p:spPr>
        <p:txBody>
          <a:bodyPr vert="eaVert" lIns="97067" tIns="48535" rIns="97067" bIns="48535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4375648"/>
      </p:ext>
    </p:extLst>
  </p:cSld>
  <p:clrMapOvr>
    <a:masterClrMapping/>
  </p:clrMapOvr>
  <p:transition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916430"/>
            <a:ext cx="2880360" cy="19505396"/>
          </a:xfrm>
          <a:prstGeom prst="rect">
            <a:avLst/>
          </a:prstGeom>
        </p:spPr>
        <p:txBody>
          <a:bodyPr vert="eaVert" lIns="97067" tIns="48535" rIns="97067" bIns="48535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916430"/>
            <a:ext cx="8555736" cy="19505396"/>
          </a:xfrm>
          <a:prstGeom prst="rect">
            <a:avLst/>
          </a:prstGeom>
        </p:spPr>
        <p:txBody>
          <a:bodyPr vert="eaVert" lIns="97067" tIns="48535" rIns="97067" bIns="48535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9522888"/>
      </p:ext>
    </p:extLst>
  </p:cSld>
  <p:clrMapOvr>
    <a:masterClrMapping/>
  </p:clrMapOvr>
  <p:transition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7101487"/>
            <a:ext cx="10881360" cy="49000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12955134"/>
            <a:ext cx="8961120" cy="5840120"/>
          </a:xfrm>
        </p:spPr>
        <p:txBody>
          <a:bodyPr/>
          <a:lstStyle>
            <a:lvl1pPr marL="0" indent="0" algn="ctr">
              <a:buNone/>
              <a:defRPr/>
            </a:lvl1pPr>
            <a:lvl2pPr marL="485340" indent="0" algn="ctr">
              <a:buNone/>
              <a:defRPr/>
            </a:lvl2pPr>
            <a:lvl3pPr marL="970679" indent="0" algn="ctr">
              <a:buNone/>
              <a:defRPr/>
            </a:lvl3pPr>
            <a:lvl4pPr marL="1456019" indent="0" algn="ctr">
              <a:buNone/>
              <a:defRPr/>
            </a:lvl4pPr>
            <a:lvl5pPr marL="1941361" indent="0" algn="ctr">
              <a:buNone/>
              <a:defRPr/>
            </a:lvl5pPr>
            <a:lvl6pPr marL="2426701" indent="0" algn="ctr">
              <a:buNone/>
              <a:defRPr/>
            </a:lvl6pPr>
            <a:lvl7pPr marL="2912041" indent="0" algn="ctr">
              <a:buNone/>
              <a:defRPr/>
            </a:lvl7pPr>
            <a:lvl8pPr marL="3397380" indent="0" algn="ctr">
              <a:buNone/>
              <a:defRPr/>
            </a:lvl8pPr>
            <a:lvl9pPr marL="388272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30311610"/>
      </p:ext>
    </p:extLst>
  </p:cSld>
  <p:clrMapOvr>
    <a:masterClrMapping/>
  </p:clrMapOvr>
  <p:transition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03879167"/>
      </p:ext>
    </p:extLst>
  </p:cSld>
  <p:clrMapOvr>
    <a:masterClrMapping/>
  </p:clrMapOvr>
  <p:transition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682" y="14689919"/>
            <a:ext cx="10881360" cy="454156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682" y="9688457"/>
            <a:ext cx="10881360" cy="5001472"/>
          </a:xfrm>
        </p:spPr>
        <p:txBody>
          <a:bodyPr anchor="b"/>
          <a:lstStyle>
            <a:lvl1pPr marL="0" indent="0">
              <a:buNone/>
              <a:defRPr sz="2200"/>
            </a:lvl1pPr>
            <a:lvl2pPr marL="485340" indent="0">
              <a:buNone/>
              <a:defRPr sz="2000"/>
            </a:lvl2pPr>
            <a:lvl3pPr marL="970679" indent="0">
              <a:buNone/>
              <a:defRPr sz="1700"/>
            </a:lvl3pPr>
            <a:lvl4pPr marL="1456019" indent="0">
              <a:buNone/>
              <a:defRPr sz="1500"/>
            </a:lvl4pPr>
            <a:lvl5pPr marL="1941361" indent="0">
              <a:buNone/>
              <a:defRPr sz="1500"/>
            </a:lvl5pPr>
            <a:lvl6pPr marL="2426701" indent="0">
              <a:buNone/>
              <a:defRPr sz="1500"/>
            </a:lvl6pPr>
            <a:lvl7pPr marL="2912041" indent="0">
              <a:buNone/>
              <a:defRPr sz="1500"/>
            </a:lvl7pPr>
            <a:lvl8pPr marL="3397380" indent="0">
              <a:buNone/>
              <a:defRPr sz="1500"/>
            </a:lvl8pPr>
            <a:lvl9pPr marL="388272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09682505"/>
      </p:ext>
    </p:extLst>
  </p:cSld>
  <p:clrMapOvr>
    <a:masterClrMapping/>
  </p:clrMapOvr>
  <p:transition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1712" y="6492782"/>
            <a:ext cx="2439416" cy="13391361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6472" y="6492782"/>
            <a:ext cx="2439416" cy="13391361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44046101"/>
      </p:ext>
    </p:extLst>
  </p:cSld>
  <p:clrMapOvr>
    <a:masterClrMapping/>
  </p:clrMapOvr>
  <p:transition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916438"/>
            <a:ext cx="11521440" cy="380774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4" y="5116454"/>
            <a:ext cx="5656707" cy="21338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4" y="7250272"/>
            <a:ext cx="5656707" cy="1317155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9" y="5116454"/>
            <a:ext cx="5658485" cy="21338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9" y="7250272"/>
            <a:ext cx="5658485" cy="1317155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1209261"/>
      </p:ext>
    </p:extLst>
  </p:cSld>
  <p:clrMapOvr>
    <a:masterClrMapping/>
  </p:clrMapOvr>
  <p:transition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56043971"/>
      </p:ext>
    </p:extLst>
  </p:cSld>
  <p:clrMapOvr>
    <a:masterClrMapping/>
  </p:clrMapOvr>
  <p:transition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3841358"/>
      </p:ext>
    </p:extLst>
  </p:cSld>
  <p:clrMapOvr>
    <a:masterClrMapping/>
  </p:clrMapOvr>
  <p:transition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909667"/>
            <a:ext cx="4212082" cy="387537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1" y="909668"/>
            <a:ext cx="7156450" cy="1951216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4785045"/>
            <a:ext cx="4212082" cy="15636781"/>
          </a:xfrm>
        </p:spPr>
        <p:txBody>
          <a:bodyPr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1667954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251712" y="3841571"/>
            <a:ext cx="10298176" cy="106048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3806176"/>
      </p:ext>
    </p:extLst>
  </p:cSld>
  <p:clrMapOvr>
    <a:masterClrMapping/>
  </p:clrMapOvr>
  <p:transition/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647" y="16002001"/>
            <a:ext cx="7680960" cy="189034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647" y="2042520"/>
            <a:ext cx="7680960" cy="13716000"/>
          </a:xfrm>
        </p:spPr>
        <p:txBody>
          <a:bodyPr/>
          <a:lstStyle>
            <a:lvl1pPr marL="0" indent="0">
              <a:buNone/>
              <a:defRPr sz="3500"/>
            </a:lvl1pPr>
            <a:lvl2pPr marL="485340" indent="0">
              <a:buNone/>
              <a:defRPr sz="3000"/>
            </a:lvl2pPr>
            <a:lvl3pPr marL="970679" indent="0">
              <a:buNone/>
              <a:defRPr sz="2500"/>
            </a:lvl3pPr>
            <a:lvl4pPr marL="1456019" indent="0">
              <a:buNone/>
              <a:defRPr sz="2200"/>
            </a:lvl4pPr>
            <a:lvl5pPr marL="1941361" indent="0">
              <a:buNone/>
              <a:defRPr sz="2200"/>
            </a:lvl5pPr>
            <a:lvl6pPr marL="2426701" indent="0">
              <a:buNone/>
              <a:defRPr sz="2200"/>
            </a:lvl6pPr>
            <a:lvl7pPr marL="2912041" indent="0">
              <a:buNone/>
              <a:defRPr sz="2200"/>
            </a:lvl7pPr>
            <a:lvl8pPr marL="3397380" indent="0">
              <a:buNone/>
              <a:defRPr sz="2200"/>
            </a:lvl8pPr>
            <a:lvl9pPr marL="3882720" indent="0">
              <a:buNone/>
              <a:defRPr sz="2200"/>
            </a:lvl9pPr>
          </a:lstStyle>
          <a:p>
            <a:pPr lvl="0"/>
            <a:endParaRPr lang="en-AU" noProof="0">
              <a:sym typeface="Gill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647" y="17892347"/>
            <a:ext cx="7680960" cy="2681654"/>
          </a:xfrm>
        </p:spPr>
        <p:txBody>
          <a:bodyPr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81525318"/>
      </p:ext>
    </p:extLst>
  </p:cSld>
  <p:clrMapOvr>
    <a:masterClrMapping/>
  </p:clrMapOvr>
  <p:transition/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89018252"/>
      </p:ext>
    </p:extLst>
  </p:cSld>
  <p:clrMapOvr>
    <a:masterClrMapping/>
  </p:clrMapOvr>
  <p:transition/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75344" y="595178"/>
            <a:ext cx="2574544" cy="192889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1712" y="595178"/>
            <a:ext cx="7638288" cy="192889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00952091"/>
      </p:ext>
    </p:extLst>
  </p:cSld>
  <p:clrMapOvr>
    <a:masterClrMapping/>
  </p:clrMapOvr>
  <p:transition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7101487"/>
            <a:ext cx="10881360" cy="49000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12955134"/>
            <a:ext cx="8961120" cy="5840120"/>
          </a:xfrm>
        </p:spPr>
        <p:txBody>
          <a:bodyPr/>
          <a:lstStyle>
            <a:lvl1pPr marL="0" indent="0" algn="ctr">
              <a:buNone/>
              <a:defRPr/>
            </a:lvl1pPr>
            <a:lvl2pPr marL="485340" indent="0" algn="ctr">
              <a:buNone/>
              <a:defRPr/>
            </a:lvl2pPr>
            <a:lvl3pPr marL="970679" indent="0" algn="ctr">
              <a:buNone/>
              <a:defRPr/>
            </a:lvl3pPr>
            <a:lvl4pPr marL="1456019" indent="0" algn="ctr">
              <a:buNone/>
              <a:defRPr/>
            </a:lvl4pPr>
            <a:lvl5pPr marL="1941361" indent="0" algn="ctr">
              <a:buNone/>
              <a:defRPr/>
            </a:lvl5pPr>
            <a:lvl6pPr marL="2426701" indent="0" algn="ctr">
              <a:buNone/>
              <a:defRPr/>
            </a:lvl6pPr>
            <a:lvl7pPr marL="2912041" indent="0" algn="ctr">
              <a:buNone/>
              <a:defRPr/>
            </a:lvl7pPr>
            <a:lvl8pPr marL="3397380" indent="0" algn="ctr">
              <a:buNone/>
              <a:defRPr/>
            </a:lvl8pPr>
            <a:lvl9pPr marL="388272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20324228"/>
      </p:ext>
    </p:extLst>
  </p:cSld>
  <p:clrMapOvr>
    <a:masterClrMapping/>
  </p:clrMapOvr>
  <p:transition/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039678"/>
      </p:ext>
    </p:extLst>
  </p:cSld>
  <p:clrMapOvr>
    <a:masterClrMapping/>
  </p:clrMapOvr>
  <p:transition/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682" y="14689919"/>
            <a:ext cx="10881360" cy="454156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682" y="9688457"/>
            <a:ext cx="10881360" cy="5001472"/>
          </a:xfrm>
        </p:spPr>
        <p:txBody>
          <a:bodyPr anchor="b"/>
          <a:lstStyle>
            <a:lvl1pPr marL="0" indent="0">
              <a:buNone/>
              <a:defRPr sz="2200"/>
            </a:lvl1pPr>
            <a:lvl2pPr marL="485340" indent="0">
              <a:buNone/>
              <a:defRPr sz="2000"/>
            </a:lvl2pPr>
            <a:lvl3pPr marL="970679" indent="0">
              <a:buNone/>
              <a:defRPr sz="1700"/>
            </a:lvl3pPr>
            <a:lvl4pPr marL="1456019" indent="0">
              <a:buNone/>
              <a:defRPr sz="1500"/>
            </a:lvl4pPr>
            <a:lvl5pPr marL="1941361" indent="0">
              <a:buNone/>
              <a:defRPr sz="1500"/>
            </a:lvl5pPr>
            <a:lvl6pPr marL="2426701" indent="0">
              <a:buNone/>
              <a:defRPr sz="1500"/>
            </a:lvl6pPr>
            <a:lvl7pPr marL="2912041" indent="0">
              <a:buNone/>
              <a:defRPr sz="1500"/>
            </a:lvl7pPr>
            <a:lvl8pPr marL="3397380" indent="0">
              <a:buNone/>
              <a:defRPr sz="1500"/>
            </a:lvl8pPr>
            <a:lvl9pPr marL="388272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4271355"/>
      </p:ext>
    </p:extLst>
  </p:cSld>
  <p:clrMapOvr>
    <a:masterClrMapping/>
  </p:clrMapOvr>
  <p:transition/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1712" y="6492782"/>
            <a:ext cx="5106416" cy="13391361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43472" y="6492782"/>
            <a:ext cx="5106416" cy="13391361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5581281"/>
      </p:ext>
    </p:extLst>
  </p:cSld>
  <p:clrMapOvr>
    <a:masterClrMapping/>
  </p:clrMapOvr>
  <p:transition/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916438"/>
            <a:ext cx="11521440" cy="380774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4" y="5116454"/>
            <a:ext cx="5656707" cy="21338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4" y="7250272"/>
            <a:ext cx="5656707" cy="1317155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9" y="5116454"/>
            <a:ext cx="5658485" cy="21338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9" y="7250272"/>
            <a:ext cx="5658485" cy="1317155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9483312"/>
      </p:ext>
    </p:extLst>
  </p:cSld>
  <p:clrMapOvr>
    <a:masterClrMapping/>
  </p:clrMapOvr>
  <p:transition/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3382388"/>
      </p:ext>
    </p:extLst>
  </p:cSld>
  <p:clrMapOvr>
    <a:masterClrMapping/>
  </p:clrMapOvr>
  <p:transition/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7395783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7101487"/>
            <a:ext cx="10881360" cy="49000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12955134"/>
            <a:ext cx="8961120" cy="5840120"/>
          </a:xfrm>
        </p:spPr>
        <p:txBody>
          <a:bodyPr/>
          <a:lstStyle>
            <a:lvl1pPr marL="0" indent="0" algn="ctr">
              <a:buNone/>
              <a:defRPr/>
            </a:lvl1pPr>
            <a:lvl2pPr marL="485340" indent="0" algn="ctr">
              <a:buNone/>
              <a:defRPr/>
            </a:lvl2pPr>
            <a:lvl3pPr marL="970679" indent="0" algn="ctr">
              <a:buNone/>
              <a:defRPr/>
            </a:lvl3pPr>
            <a:lvl4pPr marL="1456019" indent="0" algn="ctr">
              <a:buNone/>
              <a:defRPr/>
            </a:lvl4pPr>
            <a:lvl5pPr marL="1941361" indent="0" algn="ctr">
              <a:buNone/>
              <a:defRPr/>
            </a:lvl5pPr>
            <a:lvl6pPr marL="2426701" indent="0" algn="ctr">
              <a:buNone/>
              <a:defRPr/>
            </a:lvl6pPr>
            <a:lvl7pPr marL="2912041" indent="0" algn="ctr">
              <a:buNone/>
              <a:defRPr/>
            </a:lvl7pPr>
            <a:lvl8pPr marL="3397380" indent="0" algn="ctr">
              <a:buNone/>
              <a:defRPr/>
            </a:lvl8pPr>
            <a:lvl9pPr marL="388272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66509678"/>
      </p:ext>
    </p:extLst>
  </p:cSld>
  <p:clrMapOvr>
    <a:masterClrMapping/>
  </p:clrMapOvr>
  <p:transition/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909667"/>
            <a:ext cx="4212082" cy="387537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1" y="909668"/>
            <a:ext cx="7156450" cy="1951216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4785045"/>
            <a:ext cx="4212082" cy="15636781"/>
          </a:xfrm>
        </p:spPr>
        <p:txBody>
          <a:bodyPr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7782180"/>
      </p:ext>
    </p:extLst>
  </p:cSld>
  <p:clrMapOvr>
    <a:masterClrMapping/>
  </p:clrMapOvr>
  <p:transition/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647" y="16002001"/>
            <a:ext cx="7680960" cy="189034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647" y="2042520"/>
            <a:ext cx="7680960" cy="13716000"/>
          </a:xfrm>
        </p:spPr>
        <p:txBody>
          <a:bodyPr/>
          <a:lstStyle>
            <a:lvl1pPr marL="0" indent="0">
              <a:buNone/>
              <a:defRPr sz="3500"/>
            </a:lvl1pPr>
            <a:lvl2pPr marL="485340" indent="0">
              <a:buNone/>
              <a:defRPr sz="3000"/>
            </a:lvl2pPr>
            <a:lvl3pPr marL="970679" indent="0">
              <a:buNone/>
              <a:defRPr sz="2500"/>
            </a:lvl3pPr>
            <a:lvl4pPr marL="1456019" indent="0">
              <a:buNone/>
              <a:defRPr sz="2200"/>
            </a:lvl4pPr>
            <a:lvl5pPr marL="1941361" indent="0">
              <a:buNone/>
              <a:defRPr sz="2200"/>
            </a:lvl5pPr>
            <a:lvl6pPr marL="2426701" indent="0">
              <a:buNone/>
              <a:defRPr sz="2200"/>
            </a:lvl6pPr>
            <a:lvl7pPr marL="2912041" indent="0">
              <a:buNone/>
              <a:defRPr sz="2200"/>
            </a:lvl7pPr>
            <a:lvl8pPr marL="3397380" indent="0">
              <a:buNone/>
              <a:defRPr sz="2200"/>
            </a:lvl8pPr>
            <a:lvl9pPr marL="3882720" indent="0">
              <a:buNone/>
              <a:defRPr sz="2200"/>
            </a:lvl9pPr>
          </a:lstStyle>
          <a:p>
            <a:pPr lvl="0"/>
            <a:endParaRPr lang="en-AU" noProof="0">
              <a:sym typeface="Gill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647" y="17892347"/>
            <a:ext cx="7680960" cy="2681654"/>
          </a:xfrm>
        </p:spPr>
        <p:txBody>
          <a:bodyPr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608050"/>
      </p:ext>
    </p:extLst>
  </p:cSld>
  <p:clrMapOvr>
    <a:masterClrMapping/>
  </p:clrMapOvr>
  <p:transition/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2926274"/>
      </p:ext>
    </p:extLst>
  </p:cSld>
  <p:clrMapOvr>
    <a:masterClrMapping/>
  </p:clrMapOvr>
  <p:transition/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75344" y="595178"/>
            <a:ext cx="2574544" cy="192889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1712" y="595178"/>
            <a:ext cx="7638288" cy="192889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70960903"/>
      </p:ext>
    </p:extLst>
  </p:cSld>
  <p:clrMapOvr>
    <a:masterClrMapping/>
  </p:clrMapOvr>
  <p:transition/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7101487"/>
            <a:ext cx="10881360" cy="49000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12955134"/>
            <a:ext cx="8961120" cy="5840120"/>
          </a:xfrm>
        </p:spPr>
        <p:txBody>
          <a:bodyPr/>
          <a:lstStyle>
            <a:lvl1pPr marL="0" indent="0" algn="ctr">
              <a:buNone/>
              <a:defRPr/>
            </a:lvl1pPr>
            <a:lvl2pPr marL="485340" indent="0" algn="ctr">
              <a:buNone/>
              <a:defRPr/>
            </a:lvl2pPr>
            <a:lvl3pPr marL="970679" indent="0" algn="ctr">
              <a:buNone/>
              <a:defRPr/>
            </a:lvl3pPr>
            <a:lvl4pPr marL="1456019" indent="0" algn="ctr">
              <a:buNone/>
              <a:defRPr/>
            </a:lvl4pPr>
            <a:lvl5pPr marL="1941361" indent="0" algn="ctr">
              <a:buNone/>
              <a:defRPr/>
            </a:lvl5pPr>
            <a:lvl6pPr marL="2426701" indent="0" algn="ctr">
              <a:buNone/>
              <a:defRPr/>
            </a:lvl6pPr>
            <a:lvl7pPr marL="2912041" indent="0" algn="ctr">
              <a:buNone/>
              <a:defRPr/>
            </a:lvl7pPr>
            <a:lvl8pPr marL="3397380" indent="0" algn="ctr">
              <a:buNone/>
              <a:defRPr/>
            </a:lvl8pPr>
            <a:lvl9pPr marL="388272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6912124"/>
      </p:ext>
    </p:extLst>
  </p:cSld>
  <p:clrMapOvr>
    <a:masterClrMapping/>
  </p:clrMapOvr>
  <p:transition/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8811962"/>
      </p:ext>
    </p:extLst>
  </p:cSld>
  <p:clrMapOvr>
    <a:masterClrMapping/>
  </p:clrMapOvr>
  <p:transition/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682" y="14689919"/>
            <a:ext cx="10881360" cy="454156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682" y="9688457"/>
            <a:ext cx="10881360" cy="5001472"/>
          </a:xfrm>
        </p:spPr>
        <p:txBody>
          <a:bodyPr anchor="b"/>
          <a:lstStyle>
            <a:lvl1pPr marL="0" indent="0">
              <a:buNone/>
              <a:defRPr sz="2200"/>
            </a:lvl1pPr>
            <a:lvl2pPr marL="485340" indent="0">
              <a:buNone/>
              <a:defRPr sz="2000"/>
            </a:lvl2pPr>
            <a:lvl3pPr marL="970679" indent="0">
              <a:buNone/>
              <a:defRPr sz="1700"/>
            </a:lvl3pPr>
            <a:lvl4pPr marL="1456019" indent="0">
              <a:buNone/>
              <a:defRPr sz="1500"/>
            </a:lvl4pPr>
            <a:lvl5pPr marL="1941361" indent="0">
              <a:buNone/>
              <a:defRPr sz="1500"/>
            </a:lvl5pPr>
            <a:lvl6pPr marL="2426701" indent="0">
              <a:buNone/>
              <a:defRPr sz="1500"/>
            </a:lvl6pPr>
            <a:lvl7pPr marL="2912041" indent="0">
              <a:buNone/>
              <a:defRPr sz="1500"/>
            </a:lvl7pPr>
            <a:lvl8pPr marL="3397380" indent="0">
              <a:buNone/>
              <a:defRPr sz="1500"/>
            </a:lvl8pPr>
            <a:lvl9pPr marL="388272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9765366"/>
      </p:ext>
    </p:extLst>
  </p:cSld>
  <p:clrMapOvr>
    <a:masterClrMapping/>
  </p:clrMapOvr>
  <p:transition/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52512" y="6492782"/>
            <a:ext cx="1906016" cy="13391361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43872" y="6492782"/>
            <a:ext cx="1906016" cy="13391361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52781770"/>
      </p:ext>
    </p:extLst>
  </p:cSld>
  <p:clrMapOvr>
    <a:masterClrMapping/>
  </p:clrMapOvr>
  <p:transition/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916438"/>
            <a:ext cx="11521440" cy="380774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4" y="5116454"/>
            <a:ext cx="5656707" cy="21338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4" y="7250272"/>
            <a:ext cx="5656707" cy="1317155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9" y="5116454"/>
            <a:ext cx="5658485" cy="21338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9" y="7250272"/>
            <a:ext cx="5658485" cy="1317155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67205165"/>
      </p:ext>
    </p:extLst>
  </p:cSld>
  <p:clrMapOvr>
    <a:masterClrMapping/>
  </p:clrMapOvr>
  <p:transition/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1950818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8325358"/>
      </p:ext>
    </p:extLst>
  </p:cSld>
  <p:clrMapOvr>
    <a:masterClrMapping/>
  </p:clrMapOvr>
  <p:transition/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1122498"/>
      </p:ext>
    </p:extLst>
  </p:cSld>
  <p:clrMapOvr>
    <a:masterClrMapping/>
  </p:clrMapOvr>
  <p:transition/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909667"/>
            <a:ext cx="4212082" cy="387537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1" y="909668"/>
            <a:ext cx="7156450" cy="1951216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4785045"/>
            <a:ext cx="4212082" cy="15636781"/>
          </a:xfrm>
        </p:spPr>
        <p:txBody>
          <a:bodyPr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0468937"/>
      </p:ext>
    </p:extLst>
  </p:cSld>
  <p:clrMapOvr>
    <a:masterClrMapping/>
  </p:clrMapOvr>
  <p:transition/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647" y="16002001"/>
            <a:ext cx="7680960" cy="189034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647" y="2042520"/>
            <a:ext cx="7680960" cy="13716000"/>
          </a:xfrm>
        </p:spPr>
        <p:txBody>
          <a:bodyPr/>
          <a:lstStyle>
            <a:lvl1pPr marL="0" indent="0">
              <a:buNone/>
              <a:defRPr sz="3500"/>
            </a:lvl1pPr>
            <a:lvl2pPr marL="485340" indent="0">
              <a:buNone/>
              <a:defRPr sz="3000"/>
            </a:lvl2pPr>
            <a:lvl3pPr marL="970679" indent="0">
              <a:buNone/>
              <a:defRPr sz="2500"/>
            </a:lvl3pPr>
            <a:lvl4pPr marL="1456019" indent="0">
              <a:buNone/>
              <a:defRPr sz="2200"/>
            </a:lvl4pPr>
            <a:lvl5pPr marL="1941361" indent="0">
              <a:buNone/>
              <a:defRPr sz="2200"/>
            </a:lvl5pPr>
            <a:lvl6pPr marL="2426701" indent="0">
              <a:buNone/>
              <a:defRPr sz="2200"/>
            </a:lvl6pPr>
            <a:lvl7pPr marL="2912041" indent="0">
              <a:buNone/>
              <a:defRPr sz="2200"/>
            </a:lvl7pPr>
            <a:lvl8pPr marL="3397380" indent="0">
              <a:buNone/>
              <a:defRPr sz="2200"/>
            </a:lvl8pPr>
            <a:lvl9pPr marL="3882720" indent="0">
              <a:buNone/>
              <a:defRPr sz="2200"/>
            </a:lvl9pPr>
          </a:lstStyle>
          <a:p>
            <a:pPr lvl="0"/>
            <a:endParaRPr lang="en-AU" noProof="0">
              <a:sym typeface="Gill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647" y="17892347"/>
            <a:ext cx="7680960" cy="2681654"/>
          </a:xfrm>
        </p:spPr>
        <p:txBody>
          <a:bodyPr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08892310"/>
      </p:ext>
    </p:extLst>
  </p:cSld>
  <p:clrMapOvr>
    <a:masterClrMapping/>
  </p:clrMapOvr>
  <p:transition/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3580298"/>
      </p:ext>
    </p:extLst>
  </p:cSld>
  <p:clrMapOvr>
    <a:masterClrMapping/>
  </p:clrMapOvr>
  <p:transition/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75344" y="595178"/>
            <a:ext cx="2574544" cy="192889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1712" y="595178"/>
            <a:ext cx="7638288" cy="192889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9178575"/>
      </p:ext>
    </p:extLst>
  </p:cSld>
  <p:clrMapOvr>
    <a:masterClrMapping/>
  </p:clrMapOvr>
  <p:transition/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7101487"/>
            <a:ext cx="10881360" cy="49000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12955134"/>
            <a:ext cx="8961120" cy="5840120"/>
          </a:xfrm>
        </p:spPr>
        <p:txBody>
          <a:bodyPr/>
          <a:lstStyle>
            <a:lvl1pPr marL="0" indent="0" algn="ctr">
              <a:buNone/>
              <a:defRPr/>
            </a:lvl1pPr>
            <a:lvl2pPr marL="485340" indent="0" algn="ctr">
              <a:buNone/>
              <a:defRPr/>
            </a:lvl2pPr>
            <a:lvl3pPr marL="970679" indent="0" algn="ctr">
              <a:buNone/>
              <a:defRPr/>
            </a:lvl3pPr>
            <a:lvl4pPr marL="1456019" indent="0" algn="ctr">
              <a:buNone/>
              <a:defRPr/>
            </a:lvl4pPr>
            <a:lvl5pPr marL="1941361" indent="0" algn="ctr">
              <a:buNone/>
              <a:defRPr/>
            </a:lvl5pPr>
            <a:lvl6pPr marL="2426701" indent="0" algn="ctr">
              <a:buNone/>
              <a:defRPr/>
            </a:lvl6pPr>
            <a:lvl7pPr marL="2912041" indent="0" algn="ctr">
              <a:buNone/>
              <a:defRPr/>
            </a:lvl7pPr>
            <a:lvl8pPr marL="3397380" indent="0" algn="ctr">
              <a:buNone/>
              <a:defRPr/>
            </a:lvl8pPr>
            <a:lvl9pPr marL="388272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1402267"/>
      </p:ext>
    </p:extLst>
  </p:cSld>
  <p:clrMapOvr>
    <a:masterClrMapping/>
  </p:clrMapOvr>
  <p:transition/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01840274"/>
      </p:ext>
    </p:extLst>
  </p:cSld>
  <p:clrMapOvr>
    <a:masterClrMapping/>
  </p:clrMapOvr>
  <p:transition/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682" y="14689919"/>
            <a:ext cx="10881360" cy="454156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682" y="9688457"/>
            <a:ext cx="10881360" cy="5001472"/>
          </a:xfrm>
        </p:spPr>
        <p:txBody>
          <a:bodyPr anchor="b"/>
          <a:lstStyle>
            <a:lvl1pPr marL="0" indent="0">
              <a:buNone/>
              <a:defRPr sz="2200"/>
            </a:lvl1pPr>
            <a:lvl2pPr marL="485340" indent="0">
              <a:buNone/>
              <a:defRPr sz="2000"/>
            </a:lvl2pPr>
            <a:lvl3pPr marL="970679" indent="0">
              <a:buNone/>
              <a:defRPr sz="1700"/>
            </a:lvl3pPr>
            <a:lvl4pPr marL="1456019" indent="0">
              <a:buNone/>
              <a:defRPr sz="1500"/>
            </a:lvl4pPr>
            <a:lvl5pPr marL="1941361" indent="0">
              <a:buNone/>
              <a:defRPr sz="1500"/>
            </a:lvl5pPr>
            <a:lvl6pPr marL="2426701" indent="0">
              <a:buNone/>
              <a:defRPr sz="1500"/>
            </a:lvl6pPr>
            <a:lvl7pPr marL="2912041" indent="0">
              <a:buNone/>
              <a:defRPr sz="1500"/>
            </a:lvl7pPr>
            <a:lvl8pPr marL="3397380" indent="0">
              <a:buNone/>
              <a:defRPr sz="1500"/>
            </a:lvl8pPr>
            <a:lvl9pPr marL="388272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09824"/>
      </p:ext>
    </p:extLst>
  </p:cSld>
  <p:clrMapOvr>
    <a:masterClrMapping/>
  </p:clrMapOvr>
  <p:transition/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1712" y="6492782"/>
            <a:ext cx="2439416" cy="13391361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6472" y="6492782"/>
            <a:ext cx="2439416" cy="13391361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19001917"/>
      </p:ext>
    </p:extLst>
  </p:cSld>
  <p:clrMapOvr>
    <a:masterClrMapping/>
  </p:clrMapOvr>
  <p:transition/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916438"/>
            <a:ext cx="11521440" cy="380774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4" y="5116454"/>
            <a:ext cx="5656707" cy="21338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4" y="7250272"/>
            <a:ext cx="5656707" cy="1317155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9" y="5116454"/>
            <a:ext cx="5658485" cy="21338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9" y="7250272"/>
            <a:ext cx="5658485" cy="1317155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48015330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682" y="14689919"/>
            <a:ext cx="10881360" cy="454156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682" y="9688457"/>
            <a:ext cx="10881360" cy="5001472"/>
          </a:xfrm>
        </p:spPr>
        <p:txBody>
          <a:bodyPr anchor="b"/>
          <a:lstStyle>
            <a:lvl1pPr marL="0" indent="0">
              <a:buNone/>
              <a:defRPr sz="2200"/>
            </a:lvl1pPr>
            <a:lvl2pPr marL="485340" indent="0">
              <a:buNone/>
              <a:defRPr sz="2000"/>
            </a:lvl2pPr>
            <a:lvl3pPr marL="970679" indent="0">
              <a:buNone/>
              <a:defRPr sz="1700"/>
            </a:lvl3pPr>
            <a:lvl4pPr marL="1456019" indent="0">
              <a:buNone/>
              <a:defRPr sz="1500"/>
            </a:lvl4pPr>
            <a:lvl5pPr marL="1941361" indent="0">
              <a:buNone/>
              <a:defRPr sz="1500"/>
            </a:lvl5pPr>
            <a:lvl6pPr marL="2426701" indent="0">
              <a:buNone/>
              <a:defRPr sz="1500"/>
            </a:lvl6pPr>
            <a:lvl7pPr marL="2912041" indent="0">
              <a:buNone/>
              <a:defRPr sz="1500"/>
            </a:lvl7pPr>
            <a:lvl8pPr marL="3397380" indent="0">
              <a:buNone/>
              <a:defRPr sz="1500"/>
            </a:lvl8pPr>
            <a:lvl9pPr marL="388272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13110068"/>
      </p:ext>
    </p:extLst>
  </p:cSld>
  <p:clrMapOvr>
    <a:masterClrMapping/>
  </p:clrMapOvr>
  <p:transition/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7608066"/>
      </p:ext>
    </p:extLst>
  </p:cSld>
  <p:clrMapOvr>
    <a:masterClrMapping/>
  </p:clrMapOvr>
  <p:transition/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8854271"/>
      </p:ext>
    </p:extLst>
  </p:cSld>
  <p:clrMapOvr>
    <a:masterClrMapping/>
  </p:clrMapOvr>
  <p:transition/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909667"/>
            <a:ext cx="4212082" cy="387537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1" y="909668"/>
            <a:ext cx="7156450" cy="1951216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4785045"/>
            <a:ext cx="4212082" cy="15636781"/>
          </a:xfrm>
        </p:spPr>
        <p:txBody>
          <a:bodyPr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9211117"/>
      </p:ext>
    </p:extLst>
  </p:cSld>
  <p:clrMapOvr>
    <a:masterClrMapping/>
  </p:clrMapOvr>
  <p:transition/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647" y="16002001"/>
            <a:ext cx="7680960" cy="189034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647" y="2042520"/>
            <a:ext cx="7680960" cy="13716000"/>
          </a:xfrm>
        </p:spPr>
        <p:txBody>
          <a:bodyPr/>
          <a:lstStyle>
            <a:lvl1pPr marL="0" indent="0">
              <a:buNone/>
              <a:defRPr sz="3500"/>
            </a:lvl1pPr>
            <a:lvl2pPr marL="485340" indent="0">
              <a:buNone/>
              <a:defRPr sz="3000"/>
            </a:lvl2pPr>
            <a:lvl3pPr marL="970679" indent="0">
              <a:buNone/>
              <a:defRPr sz="2500"/>
            </a:lvl3pPr>
            <a:lvl4pPr marL="1456019" indent="0">
              <a:buNone/>
              <a:defRPr sz="2200"/>
            </a:lvl4pPr>
            <a:lvl5pPr marL="1941361" indent="0">
              <a:buNone/>
              <a:defRPr sz="2200"/>
            </a:lvl5pPr>
            <a:lvl6pPr marL="2426701" indent="0">
              <a:buNone/>
              <a:defRPr sz="2200"/>
            </a:lvl6pPr>
            <a:lvl7pPr marL="2912041" indent="0">
              <a:buNone/>
              <a:defRPr sz="2200"/>
            </a:lvl7pPr>
            <a:lvl8pPr marL="3397380" indent="0">
              <a:buNone/>
              <a:defRPr sz="2200"/>
            </a:lvl8pPr>
            <a:lvl9pPr marL="3882720" indent="0">
              <a:buNone/>
              <a:defRPr sz="2200"/>
            </a:lvl9pPr>
          </a:lstStyle>
          <a:p>
            <a:pPr lvl="0"/>
            <a:endParaRPr lang="en-AU" noProof="0">
              <a:sym typeface="Gill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647" y="17892347"/>
            <a:ext cx="7680960" cy="2681654"/>
          </a:xfrm>
        </p:spPr>
        <p:txBody>
          <a:bodyPr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602558"/>
      </p:ext>
    </p:extLst>
  </p:cSld>
  <p:clrMapOvr>
    <a:masterClrMapping/>
  </p:clrMapOvr>
  <p:transition/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7687257"/>
      </p:ext>
    </p:extLst>
  </p:cSld>
  <p:clrMapOvr>
    <a:masterClrMapping/>
  </p:clrMapOvr>
  <p:transition/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75344" y="595178"/>
            <a:ext cx="2574544" cy="192889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1712" y="595178"/>
            <a:ext cx="7638288" cy="192889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5544131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1712" y="6492782"/>
            <a:ext cx="5106416" cy="13391361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43472" y="6492782"/>
            <a:ext cx="5106416" cy="13391361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10030435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916438"/>
            <a:ext cx="11521440" cy="380774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4" y="5116454"/>
            <a:ext cx="5656707" cy="21338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4" y="7250272"/>
            <a:ext cx="5656707" cy="1317155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9" y="5116454"/>
            <a:ext cx="5658485" cy="21338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9" y="7250272"/>
            <a:ext cx="5658485" cy="1317155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1718927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20855405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021697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0097804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909667"/>
            <a:ext cx="4212082" cy="387537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1" y="909668"/>
            <a:ext cx="7156450" cy="1951216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4785045"/>
            <a:ext cx="4212082" cy="15636781"/>
          </a:xfrm>
        </p:spPr>
        <p:txBody>
          <a:bodyPr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5908713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647" y="16002001"/>
            <a:ext cx="7680960" cy="189034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647" y="2042520"/>
            <a:ext cx="7680960" cy="13716000"/>
          </a:xfrm>
        </p:spPr>
        <p:txBody>
          <a:bodyPr/>
          <a:lstStyle>
            <a:lvl1pPr marL="0" indent="0">
              <a:buNone/>
              <a:defRPr sz="3500"/>
            </a:lvl1pPr>
            <a:lvl2pPr marL="485340" indent="0">
              <a:buNone/>
              <a:defRPr sz="3000"/>
            </a:lvl2pPr>
            <a:lvl3pPr marL="970679" indent="0">
              <a:buNone/>
              <a:defRPr sz="2500"/>
            </a:lvl3pPr>
            <a:lvl4pPr marL="1456019" indent="0">
              <a:buNone/>
              <a:defRPr sz="2200"/>
            </a:lvl4pPr>
            <a:lvl5pPr marL="1941361" indent="0">
              <a:buNone/>
              <a:defRPr sz="2200"/>
            </a:lvl5pPr>
            <a:lvl6pPr marL="2426701" indent="0">
              <a:buNone/>
              <a:defRPr sz="2200"/>
            </a:lvl6pPr>
            <a:lvl7pPr marL="2912041" indent="0">
              <a:buNone/>
              <a:defRPr sz="2200"/>
            </a:lvl7pPr>
            <a:lvl8pPr marL="3397380" indent="0">
              <a:buNone/>
              <a:defRPr sz="2200"/>
            </a:lvl8pPr>
            <a:lvl9pPr marL="3882720" indent="0">
              <a:buNone/>
              <a:defRPr sz="2200"/>
            </a:lvl9pPr>
          </a:lstStyle>
          <a:p>
            <a:pPr lvl="0"/>
            <a:endParaRPr lang="en-AU" noProof="0">
              <a:sym typeface="Gill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647" y="17892347"/>
            <a:ext cx="7680960" cy="2681654"/>
          </a:xfrm>
        </p:spPr>
        <p:txBody>
          <a:bodyPr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711394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9273602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75344" y="595178"/>
            <a:ext cx="2574544" cy="192889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1712" y="595178"/>
            <a:ext cx="7638288" cy="192889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33379401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7101487"/>
            <a:ext cx="10881360" cy="49000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12955134"/>
            <a:ext cx="8961120" cy="5840120"/>
          </a:xfrm>
          <a:prstGeom prst="rect">
            <a:avLst/>
          </a:prstGeom>
        </p:spPr>
        <p:txBody>
          <a:bodyPr lIns="97067" tIns="48535" rIns="97067" bIns="48535"/>
          <a:lstStyle>
            <a:lvl1pPr marL="0" indent="0" algn="ctr">
              <a:buNone/>
              <a:defRPr/>
            </a:lvl1pPr>
            <a:lvl2pPr marL="485340" indent="0" algn="ctr">
              <a:buNone/>
              <a:defRPr/>
            </a:lvl2pPr>
            <a:lvl3pPr marL="970679" indent="0" algn="ctr">
              <a:buNone/>
              <a:defRPr/>
            </a:lvl3pPr>
            <a:lvl4pPr marL="1456019" indent="0" algn="ctr">
              <a:buNone/>
              <a:defRPr/>
            </a:lvl4pPr>
            <a:lvl5pPr marL="1941361" indent="0" algn="ctr">
              <a:buNone/>
              <a:defRPr/>
            </a:lvl5pPr>
            <a:lvl6pPr marL="2426701" indent="0" algn="ctr">
              <a:buNone/>
              <a:defRPr/>
            </a:lvl6pPr>
            <a:lvl7pPr marL="2912041" indent="0" algn="ctr">
              <a:buNone/>
              <a:defRPr/>
            </a:lvl7pPr>
            <a:lvl8pPr marL="3397380" indent="0" algn="ctr">
              <a:buNone/>
              <a:defRPr/>
            </a:lvl8pPr>
            <a:lvl9pPr marL="388272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38511778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080" y="5332881"/>
            <a:ext cx="11521440" cy="15088952"/>
          </a:xfrm>
          <a:prstGeom prst="rect">
            <a:avLst/>
          </a:prstGeom>
        </p:spPr>
        <p:txBody>
          <a:bodyPr lIns="97067" tIns="48535" rIns="97067" bIns="48535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0959257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682" y="14689919"/>
            <a:ext cx="10881360" cy="454156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682" y="9688457"/>
            <a:ext cx="10881360" cy="5001472"/>
          </a:xfrm>
          <a:prstGeom prst="rect">
            <a:avLst/>
          </a:prstGeom>
        </p:spPr>
        <p:txBody>
          <a:bodyPr lIns="97067" tIns="48535" rIns="97067" bIns="48535" anchor="b"/>
          <a:lstStyle>
            <a:lvl1pPr marL="0" indent="0">
              <a:buNone/>
              <a:defRPr sz="2200"/>
            </a:lvl1pPr>
            <a:lvl2pPr marL="485340" indent="0">
              <a:buNone/>
              <a:defRPr sz="2000"/>
            </a:lvl2pPr>
            <a:lvl3pPr marL="970679" indent="0">
              <a:buNone/>
              <a:defRPr sz="1700"/>
            </a:lvl3pPr>
            <a:lvl4pPr marL="1456019" indent="0">
              <a:buNone/>
              <a:defRPr sz="1500"/>
            </a:lvl4pPr>
            <a:lvl5pPr marL="1941361" indent="0">
              <a:buNone/>
              <a:defRPr sz="1500"/>
            </a:lvl5pPr>
            <a:lvl6pPr marL="2426701" indent="0">
              <a:buNone/>
              <a:defRPr sz="1500"/>
            </a:lvl6pPr>
            <a:lvl7pPr marL="2912041" indent="0">
              <a:buNone/>
              <a:defRPr sz="1500"/>
            </a:lvl7pPr>
            <a:lvl8pPr marL="3397380" indent="0">
              <a:buNone/>
              <a:defRPr sz="1500"/>
            </a:lvl8pPr>
            <a:lvl9pPr marL="388272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266283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5332881"/>
            <a:ext cx="5718048" cy="15088952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43472" y="5332881"/>
            <a:ext cx="5718048" cy="15088952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24469316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916438"/>
            <a:ext cx="11521440" cy="380774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4" y="5116454"/>
            <a:ext cx="5656707" cy="2133822"/>
          </a:xfrm>
          <a:prstGeom prst="rect">
            <a:avLst/>
          </a:prstGeom>
        </p:spPr>
        <p:txBody>
          <a:bodyPr lIns="97067" tIns="48535" rIns="97067" bIns="48535"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4" y="7250272"/>
            <a:ext cx="5656707" cy="13171556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9" y="5116454"/>
            <a:ext cx="5658485" cy="2133822"/>
          </a:xfrm>
          <a:prstGeom prst="rect">
            <a:avLst/>
          </a:prstGeom>
        </p:spPr>
        <p:txBody>
          <a:bodyPr lIns="97067" tIns="48535" rIns="97067" bIns="48535"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9" y="7250272"/>
            <a:ext cx="5658485" cy="13171556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38525577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2301268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682" y="14689919"/>
            <a:ext cx="10881360" cy="454156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682" y="9688457"/>
            <a:ext cx="10881360" cy="5001472"/>
          </a:xfrm>
        </p:spPr>
        <p:txBody>
          <a:bodyPr anchor="b"/>
          <a:lstStyle>
            <a:lvl1pPr marL="0" indent="0">
              <a:buNone/>
              <a:defRPr sz="2200"/>
            </a:lvl1pPr>
            <a:lvl2pPr marL="485340" indent="0">
              <a:buNone/>
              <a:defRPr sz="2000"/>
            </a:lvl2pPr>
            <a:lvl3pPr marL="970679" indent="0">
              <a:buNone/>
              <a:defRPr sz="1700"/>
            </a:lvl3pPr>
            <a:lvl4pPr marL="1456019" indent="0">
              <a:buNone/>
              <a:defRPr sz="1500"/>
            </a:lvl4pPr>
            <a:lvl5pPr marL="1941361" indent="0">
              <a:buNone/>
              <a:defRPr sz="1500"/>
            </a:lvl5pPr>
            <a:lvl6pPr marL="2426701" indent="0">
              <a:buNone/>
              <a:defRPr sz="1500"/>
            </a:lvl6pPr>
            <a:lvl7pPr marL="2912041" indent="0">
              <a:buNone/>
              <a:defRPr sz="1500"/>
            </a:lvl7pPr>
            <a:lvl8pPr marL="3397380" indent="0">
              <a:buNone/>
              <a:defRPr sz="1500"/>
            </a:lvl8pPr>
            <a:lvl9pPr marL="388272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3488640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7652578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909667"/>
            <a:ext cx="4212082" cy="387537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1" y="909668"/>
            <a:ext cx="7156450" cy="19512161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4785045"/>
            <a:ext cx="4212082" cy="15636781"/>
          </a:xfrm>
          <a:prstGeom prst="rect">
            <a:avLst/>
          </a:prstGeom>
        </p:spPr>
        <p:txBody>
          <a:bodyPr lIns="97067" tIns="48535" rIns="97067" bIns="48535"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0158555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647" y="16002001"/>
            <a:ext cx="7680960" cy="189034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647" y="2042520"/>
            <a:ext cx="7680960" cy="13716000"/>
          </a:xfrm>
          <a:prstGeom prst="rect">
            <a:avLst/>
          </a:prstGeom>
        </p:spPr>
        <p:txBody>
          <a:bodyPr lIns="97067" tIns="48535" rIns="97067" bIns="48535"/>
          <a:lstStyle>
            <a:lvl1pPr marL="0" indent="0">
              <a:buNone/>
              <a:defRPr sz="3500"/>
            </a:lvl1pPr>
            <a:lvl2pPr marL="485340" indent="0">
              <a:buNone/>
              <a:defRPr sz="3000"/>
            </a:lvl2pPr>
            <a:lvl3pPr marL="970679" indent="0">
              <a:buNone/>
              <a:defRPr sz="2500"/>
            </a:lvl3pPr>
            <a:lvl4pPr marL="1456019" indent="0">
              <a:buNone/>
              <a:defRPr sz="2200"/>
            </a:lvl4pPr>
            <a:lvl5pPr marL="1941361" indent="0">
              <a:buNone/>
              <a:defRPr sz="2200"/>
            </a:lvl5pPr>
            <a:lvl6pPr marL="2426701" indent="0">
              <a:buNone/>
              <a:defRPr sz="2200"/>
            </a:lvl6pPr>
            <a:lvl7pPr marL="2912041" indent="0">
              <a:buNone/>
              <a:defRPr sz="2200"/>
            </a:lvl7pPr>
            <a:lvl8pPr marL="3397380" indent="0">
              <a:buNone/>
              <a:defRPr sz="2200"/>
            </a:lvl8pPr>
            <a:lvl9pPr marL="3882720" indent="0">
              <a:buNone/>
              <a:defRPr sz="2200"/>
            </a:lvl9pPr>
          </a:lstStyle>
          <a:p>
            <a:pPr lvl="0"/>
            <a:endParaRPr lang="en-AU" noProof="0">
              <a:sym typeface="Gill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647" y="17892347"/>
            <a:ext cx="7680960" cy="2681654"/>
          </a:xfrm>
          <a:prstGeom prst="rect">
            <a:avLst/>
          </a:prstGeom>
        </p:spPr>
        <p:txBody>
          <a:bodyPr lIns="97067" tIns="48535" rIns="97067" bIns="48535"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85309199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5332881"/>
            <a:ext cx="11521440" cy="15088952"/>
          </a:xfrm>
          <a:prstGeom prst="rect">
            <a:avLst/>
          </a:prstGeom>
        </p:spPr>
        <p:txBody>
          <a:bodyPr vert="eaVert" lIns="97067" tIns="48535" rIns="97067" bIns="48535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2255829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5332881"/>
            <a:ext cx="2880360" cy="1508895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5332881"/>
            <a:ext cx="8555736" cy="15088952"/>
          </a:xfrm>
          <a:prstGeom prst="rect">
            <a:avLst/>
          </a:prstGeom>
        </p:spPr>
        <p:txBody>
          <a:bodyPr vert="eaVert" lIns="97067" tIns="48535" rIns="97067" bIns="48535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9955405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7101487"/>
            <a:ext cx="10881360" cy="4900022"/>
          </a:xfrm>
          <a:prstGeom prst="rect">
            <a:avLst/>
          </a:prstGeom>
        </p:spPr>
        <p:txBody>
          <a:bodyPr lIns="97067" tIns="48535" rIns="97067" bIns="48535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12955134"/>
            <a:ext cx="8961120" cy="5840120"/>
          </a:xfrm>
        </p:spPr>
        <p:txBody>
          <a:bodyPr/>
          <a:lstStyle>
            <a:lvl1pPr marL="0" indent="0" algn="ctr">
              <a:buNone/>
              <a:defRPr/>
            </a:lvl1pPr>
            <a:lvl2pPr marL="485340" indent="0" algn="ctr">
              <a:buNone/>
              <a:defRPr/>
            </a:lvl2pPr>
            <a:lvl3pPr marL="970679" indent="0" algn="ctr">
              <a:buNone/>
              <a:defRPr/>
            </a:lvl3pPr>
            <a:lvl4pPr marL="1456019" indent="0" algn="ctr">
              <a:buNone/>
              <a:defRPr/>
            </a:lvl4pPr>
            <a:lvl5pPr marL="1941361" indent="0" algn="ctr">
              <a:buNone/>
              <a:defRPr/>
            </a:lvl5pPr>
            <a:lvl6pPr marL="2426701" indent="0" algn="ctr">
              <a:buNone/>
              <a:defRPr/>
            </a:lvl6pPr>
            <a:lvl7pPr marL="2912041" indent="0" algn="ctr">
              <a:buNone/>
              <a:defRPr/>
            </a:lvl7pPr>
            <a:lvl8pPr marL="3397380" indent="0" algn="ctr">
              <a:buNone/>
              <a:defRPr/>
            </a:lvl8pPr>
            <a:lvl9pPr marL="388272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74698856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916438"/>
            <a:ext cx="11521440" cy="3807746"/>
          </a:xfrm>
          <a:prstGeom prst="rect">
            <a:avLst/>
          </a:prstGeom>
        </p:spPr>
        <p:txBody>
          <a:bodyPr lIns="97067" tIns="48535" rIns="97067" bIns="48535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0667477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682" y="14689919"/>
            <a:ext cx="10881360" cy="4541565"/>
          </a:xfrm>
          <a:prstGeom prst="rect">
            <a:avLst/>
          </a:prstGeom>
        </p:spPr>
        <p:txBody>
          <a:bodyPr lIns="97067" tIns="48535" rIns="97067" bIns="48535" anchor="t"/>
          <a:lstStyle>
            <a:lvl1pPr algn="l">
              <a:defRPr sz="42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682" y="9688457"/>
            <a:ext cx="10881360" cy="5001472"/>
          </a:xfrm>
        </p:spPr>
        <p:txBody>
          <a:bodyPr anchor="b"/>
          <a:lstStyle>
            <a:lvl1pPr marL="0" indent="0">
              <a:buNone/>
              <a:defRPr sz="2200"/>
            </a:lvl1pPr>
            <a:lvl2pPr marL="485340" indent="0">
              <a:buNone/>
              <a:defRPr sz="2000"/>
            </a:lvl2pPr>
            <a:lvl3pPr marL="970679" indent="0">
              <a:buNone/>
              <a:defRPr sz="1700"/>
            </a:lvl3pPr>
            <a:lvl4pPr marL="1456019" indent="0">
              <a:buNone/>
              <a:defRPr sz="1500"/>
            </a:lvl4pPr>
            <a:lvl5pPr marL="1941361" indent="0">
              <a:buNone/>
              <a:defRPr sz="1500"/>
            </a:lvl5pPr>
            <a:lvl6pPr marL="2426701" indent="0">
              <a:buNone/>
              <a:defRPr sz="1500"/>
            </a:lvl6pPr>
            <a:lvl7pPr marL="2912041" indent="0">
              <a:buNone/>
              <a:defRPr sz="1500"/>
            </a:lvl7pPr>
            <a:lvl8pPr marL="3397380" indent="0">
              <a:buNone/>
              <a:defRPr sz="1500"/>
            </a:lvl8pPr>
            <a:lvl9pPr marL="388272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7314099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916438"/>
            <a:ext cx="11521440" cy="3807746"/>
          </a:xfrm>
          <a:prstGeom prst="rect">
            <a:avLst/>
          </a:prstGeom>
        </p:spPr>
        <p:txBody>
          <a:bodyPr lIns="97067" tIns="48535" rIns="97067" bIns="48535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1712" y="2975864"/>
            <a:ext cx="5106416" cy="16908283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43472" y="2975864"/>
            <a:ext cx="5106416" cy="16908283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69378816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916438"/>
            <a:ext cx="11521440" cy="3807746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4" y="5116454"/>
            <a:ext cx="5656707" cy="21338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4" y="7250272"/>
            <a:ext cx="5656707" cy="1317155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9" y="5116454"/>
            <a:ext cx="5658485" cy="21338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9" y="7250272"/>
            <a:ext cx="5658485" cy="1317155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3939046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1712" y="11795220"/>
            <a:ext cx="5106416" cy="2651219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43472" y="11795220"/>
            <a:ext cx="5106416" cy="2651219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9468205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916438"/>
            <a:ext cx="11521440" cy="3807746"/>
          </a:xfrm>
          <a:prstGeom prst="rect">
            <a:avLst/>
          </a:prstGeom>
        </p:spPr>
        <p:txBody>
          <a:bodyPr lIns="97067" tIns="48535" rIns="97067" bIns="48535"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53185349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2186904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909667"/>
            <a:ext cx="4212082" cy="3875378"/>
          </a:xfrm>
          <a:prstGeom prst="rect">
            <a:avLst/>
          </a:prstGeom>
        </p:spPr>
        <p:txBody>
          <a:bodyPr lIns="97067" tIns="48535" rIns="97067" bIns="48535"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1" y="909668"/>
            <a:ext cx="7156450" cy="1951216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4785045"/>
            <a:ext cx="4212082" cy="15636781"/>
          </a:xfrm>
        </p:spPr>
        <p:txBody>
          <a:bodyPr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3330967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647" y="16002001"/>
            <a:ext cx="7680960" cy="1890346"/>
          </a:xfrm>
          <a:prstGeom prst="rect">
            <a:avLst/>
          </a:prstGeom>
        </p:spPr>
        <p:txBody>
          <a:bodyPr lIns="97067" tIns="48535" rIns="97067" bIns="48535"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647" y="2042520"/>
            <a:ext cx="7680960" cy="13716000"/>
          </a:xfrm>
        </p:spPr>
        <p:txBody>
          <a:bodyPr/>
          <a:lstStyle>
            <a:lvl1pPr marL="0" indent="0">
              <a:buNone/>
              <a:defRPr sz="3500"/>
            </a:lvl1pPr>
            <a:lvl2pPr marL="485340" indent="0">
              <a:buNone/>
              <a:defRPr sz="3000"/>
            </a:lvl2pPr>
            <a:lvl3pPr marL="970679" indent="0">
              <a:buNone/>
              <a:defRPr sz="2500"/>
            </a:lvl3pPr>
            <a:lvl4pPr marL="1456019" indent="0">
              <a:buNone/>
              <a:defRPr sz="2200"/>
            </a:lvl4pPr>
            <a:lvl5pPr marL="1941361" indent="0">
              <a:buNone/>
              <a:defRPr sz="2200"/>
            </a:lvl5pPr>
            <a:lvl6pPr marL="2426701" indent="0">
              <a:buNone/>
              <a:defRPr sz="2200"/>
            </a:lvl6pPr>
            <a:lvl7pPr marL="2912041" indent="0">
              <a:buNone/>
              <a:defRPr sz="2200"/>
            </a:lvl7pPr>
            <a:lvl8pPr marL="3397380" indent="0">
              <a:buNone/>
              <a:defRPr sz="2200"/>
            </a:lvl8pPr>
            <a:lvl9pPr marL="3882720" indent="0">
              <a:buNone/>
              <a:defRPr sz="2200"/>
            </a:lvl9pPr>
          </a:lstStyle>
          <a:p>
            <a:pPr lvl="0"/>
            <a:endParaRPr lang="en-AU" noProof="0">
              <a:sym typeface="Gill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647" y="17892347"/>
            <a:ext cx="7680960" cy="2681654"/>
          </a:xfrm>
        </p:spPr>
        <p:txBody>
          <a:bodyPr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9295551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916438"/>
            <a:ext cx="11521440" cy="3807746"/>
          </a:xfrm>
          <a:prstGeom prst="rect">
            <a:avLst/>
          </a:prstGeom>
        </p:spPr>
        <p:txBody>
          <a:bodyPr lIns="97067" tIns="48535" rIns="97067" bIns="48535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66326256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916437"/>
            <a:ext cx="2880360" cy="18967711"/>
          </a:xfrm>
          <a:prstGeom prst="rect">
            <a:avLst/>
          </a:prstGeom>
        </p:spPr>
        <p:txBody>
          <a:bodyPr vert="eaVert" lIns="97067" tIns="48535" rIns="97067" bIns="48535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916437"/>
            <a:ext cx="8555736" cy="189677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66852446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7101487"/>
            <a:ext cx="10881360" cy="49000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12955134"/>
            <a:ext cx="8961120" cy="5840120"/>
          </a:xfrm>
          <a:prstGeom prst="rect">
            <a:avLst/>
          </a:prstGeom>
        </p:spPr>
        <p:txBody>
          <a:bodyPr lIns="97067" tIns="48535" rIns="97067" bIns="48535"/>
          <a:lstStyle>
            <a:lvl1pPr marL="0" indent="0" algn="ctr">
              <a:buNone/>
              <a:defRPr/>
            </a:lvl1pPr>
            <a:lvl2pPr marL="485340" indent="0" algn="ctr">
              <a:buNone/>
              <a:defRPr/>
            </a:lvl2pPr>
            <a:lvl3pPr marL="970679" indent="0" algn="ctr">
              <a:buNone/>
              <a:defRPr/>
            </a:lvl3pPr>
            <a:lvl4pPr marL="1456019" indent="0" algn="ctr">
              <a:buNone/>
              <a:defRPr/>
            </a:lvl4pPr>
            <a:lvl5pPr marL="1941361" indent="0" algn="ctr">
              <a:buNone/>
              <a:defRPr/>
            </a:lvl5pPr>
            <a:lvl6pPr marL="2426701" indent="0" algn="ctr">
              <a:buNone/>
              <a:defRPr/>
            </a:lvl6pPr>
            <a:lvl7pPr marL="2912041" indent="0" algn="ctr">
              <a:buNone/>
              <a:defRPr/>
            </a:lvl7pPr>
            <a:lvl8pPr marL="3397380" indent="0" algn="ctr">
              <a:buNone/>
              <a:defRPr/>
            </a:lvl8pPr>
            <a:lvl9pPr marL="388272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56845995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080" y="5332881"/>
            <a:ext cx="11521440" cy="15088952"/>
          </a:xfrm>
          <a:prstGeom prst="rect">
            <a:avLst/>
          </a:prstGeom>
        </p:spPr>
        <p:txBody>
          <a:bodyPr lIns="97067" tIns="48535" rIns="97067" bIns="48535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65554205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682" y="14689919"/>
            <a:ext cx="10881360" cy="454156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682" y="9688457"/>
            <a:ext cx="10881360" cy="5001472"/>
          </a:xfrm>
          <a:prstGeom prst="rect">
            <a:avLst/>
          </a:prstGeom>
        </p:spPr>
        <p:txBody>
          <a:bodyPr lIns="97067" tIns="48535" rIns="97067" bIns="48535" anchor="b"/>
          <a:lstStyle>
            <a:lvl1pPr marL="0" indent="0">
              <a:buNone/>
              <a:defRPr sz="2200"/>
            </a:lvl1pPr>
            <a:lvl2pPr marL="485340" indent="0">
              <a:buNone/>
              <a:defRPr sz="2000"/>
            </a:lvl2pPr>
            <a:lvl3pPr marL="970679" indent="0">
              <a:buNone/>
              <a:defRPr sz="1700"/>
            </a:lvl3pPr>
            <a:lvl4pPr marL="1456019" indent="0">
              <a:buNone/>
              <a:defRPr sz="1500"/>
            </a:lvl4pPr>
            <a:lvl5pPr marL="1941361" indent="0">
              <a:buNone/>
              <a:defRPr sz="1500"/>
            </a:lvl5pPr>
            <a:lvl6pPr marL="2426701" indent="0">
              <a:buNone/>
              <a:defRPr sz="1500"/>
            </a:lvl6pPr>
            <a:lvl7pPr marL="2912041" indent="0">
              <a:buNone/>
              <a:defRPr sz="1500"/>
            </a:lvl7pPr>
            <a:lvl8pPr marL="3397380" indent="0">
              <a:buNone/>
              <a:defRPr sz="1500"/>
            </a:lvl8pPr>
            <a:lvl9pPr marL="388272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27880022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5332881"/>
            <a:ext cx="5718048" cy="15088952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43472" y="5332881"/>
            <a:ext cx="5718048" cy="15088952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441152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916438"/>
            <a:ext cx="11521440" cy="380774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4" y="5116454"/>
            <a:ext cx="5656707" cy="21338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4" y="7250272"/>
            <a:ext cx="5656707" cy="1317155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9" y="5116454"/>
            <a:ext cx="5658485" cy="21338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9" y="7250272"/>
            <a:ext cx="5658485" cy="1317155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62086202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916438"/>
            <a:ext cx="11521440" cy="380774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4" y="5116454"/>
            <a:ext cx="5656707" cy="2133822"/>
          </a:xfrm>
          <a:prstGeom prst="rect">
            <a:avLst/>
          </a:prstGeom>
        </p:spPr>
        <p:txBody>
          <a:bodyPr lIns="97067" tIns="48535" rIns="97067" bIns="48535"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4" y="7250272"/>
            <a:ext cx="5656707" cy="13171556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9" y="5116454"/>
            <a:ext cx="5658485" cy="2133822"/>
          </a:xfrm>
          <a:prstGeom prst="rect">
            <a:avLst/>
          </a:prstGeom>
        </p:spPr>
        <p:txBody>
          <a:bodyPr lIns="97067" tIns="48535" rIns="97067" bIns="48535"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9" y="7250272"/>
            <a:ext cx="5658485" cy="13171556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9547516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4674436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064612"/>
      </p:ext>
    </p:extLst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909667"/>
            <a:ext cx="4212082" cy="387537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1" y="909668"/>
            <a:ext cx="7156450" cy="19512161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4785045"/>
            <a:ext cx="4212082" cy="15636781"/>
          </a:xfrm>
          <a:prstGeom prst="rect">
            <a:avLst/>
          </a:prstGeom>
        </p:spPr>
        <p:txBody>
          <a:bodyPr lIns="97067" tIns="48535" rIns="97067" bIns="48535"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14057783"/>
      </p:ext>
    </p:extLst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647" y="16002001"/>
            <a:ext cx="7680960" cy="189034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647" y="2042520"/>
            <a:ext cx="7680960" cy="13716000"/>
          </a:xfrm>
          <a:prstGeom prst="rect">
            <a:avLst/>
          </a:prstGeom>
        </p:spPr>
        <p:txBody>
          <a:bodyPr lIns="97067" tIns="48535" rIns="97067" bIns="48535"/>
          <a:lstStyle>
            <a:lvl1pPr marL="0" indent="0">
              <a:buNone/>
              <a:defRPr sz="3500"/>
            </a:lvl1pPr>
            <a:lvl2pPr marL="485340" indent="0">
              <a:buNone/>
              <a:defRPr sz="3000"/>
            </a:lvl2pPr>
            <a:lvl3pPr marL="970679" indent="0">
              <a:buNone/>
              <a:defRPr sz="2500"/>
            </a:lvl3pPr>
            <a:lvl4pPr marL="1456019" indent="0">
              <a:buNone/>
              <a:defRPr sz="2200"/>
            </a:lvl4pPr>
            <a:lvl5pPr marL="1941361" indent="0">
              <a:buNone/>
              <a:defRPr sz="2200"/>
            </a:lvl5pPr>
            <a:lvl6pPr marL="2426701" indent="0">
              <a:buNone/>
              <a:defRPr sz="2200"/>
            </a:lvl6pPr>
            <a:lvl7pPr marL="2912041" indent="0">
              <a:buNone/>
              <a:defRPr sz="2200"/>
            </a:lvl7pPr>
            <a:lvl8pPr marL="3397380" indent="0">
              <a:buNone/>
              <a:defRPr sz="2200"/>
            </a:lvl8pPr>
            <a:lvl9pPr marL="3882720" indent="0">
              <a:buNone/>
              <a:defRPr sz="2200"/>
            </a:lvl9pPr>
          </a:lstStyle>
          <a:p>
            <a:pPr lvl="0"/>
            <a:endParaRPr lang="en-AU" noProof="0">
              <a:sym typeface="Gill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647" y="17892347"/>
            <a:ext cx="7680960" cy="2681654"/>
          </a:xfrm>
          <a:prstGeom prst="rect">
            <a:avLst/>
          </a:prstGeom>
        </p:spPr>
        <p:txBody>
          <a:bodyPr lIns="97067" tIns="48535" rIns="97067" bIns="48535"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16496366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5332881"/>
            <a:ext cx="11521440" cy="15088952"/>
          </a:xfrm>
          <a:prstGeom prst="rect">
            <a:avLst/>
          </a:prstGeom>
        </p:spPr>
        <p:txBody>
          <a:bodyPr vert="eaVert" lIns="97067" tIns="48535" rIns="97067" bIns="48535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4440665"/>
      </p:ext>
    </p:extLst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5332877"/>
            <a:ext cx="2880360" cy="159039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5332877"/>
            <a:ext cx="8555736" cy="15903928"/>
          </a:xfrm>
          <a:prstGeom prst="rect">
            <a:avLst/>
          </a:prstGeom>
        </p:spPr>
        <p:txBody>
          <a:bodyPr vert="eaVert" lIns="97067" tIns="48535" rIns="97067" bIns="48535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43319054"/>
      </p:ext>
    </p:extLst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7101487"/>
            <a:ext cx="10881360" cy="49000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12955134"/>
            <a:ext cx="8961120" cy="5840120"/>
          </a:xfrm>
          <a:prstGeom prst="rect">
            <a:avLst/>
          </a:prstGeom>
        </p:spPr>
        <p:txBody>
          <a:bodyPr lIns="97067" tIns="48535" rIns="97067" bIns="48535"/>
          <a:lstStyle>
            <a:lvl1pPr marL="0" indent="0" algn="ctr">
              <a:buNone/>
              <a:defRPr/>
            </a:lvl1pPr>
            <a:lvl2pPr marL="485340" indent="0" algn="ctr">
              <a:buNone/>
              <a:defRPr/>
            </a:lvl2pPr>
            <a:lvl3pPr marL="970679" indent="0" algn="ctr">
              <a:buNone/>
              <a:defRPr/>
            </a:lvl3pPr>
            <a:lvl4pPr marL="1456019" indent="0" algn="ctr">
              <a:buNone/>
              <a:defRPr/>
            </a:lvl4pPr>
            <a:lvl5pPr marL="1941361" indent="0" algn="ctr">
              <a:buNone/>
              <a:defRPr/>
            </a:lvl5pPr>
            <a:lvl6pPr marL="2426701" indent="0" algn="ctr">
              <a:buNone/>
              <a:defRPr/>
            </a:lvl6pPr>
            <a:lvl7pPr marL="2912041" indent="0" algn="ctr">
              <a:buNone/>
              <a:defRPr/>
            </a:lvl7pPr>
            <a:lvl8pPr marL="3397380" indent="0" algn="ctr">
              <a:buNone/>
              <a:defRPr/>
            </a:lvl8pPr>
            <a:lvl9pPr marL="388272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0456097"/>
      </p:ext>
    </p:extLst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080" y="5332881"/>
            <a:ext cx="11521440" cy="15088952"/>
          </a:xfrm>
          <a:prstGeom prst="rect">
            <a:avLst/>
          </a:prstGeom>
        </p:spPr>
        <p:txBody>
          <a:bodyPr lIns="97067" tIns="48535" rIns="97067" bIns="48535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99191185"/>
      </p:ext>
    </p:extLst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682" y="14689919"/>
            <a:ext cx="10881360" cy="454156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682" y="9688457"/>
            <a:ext cx="10881360" cy="5001472"/>
          </a:xfrm>
          <a:prstGeom prst="rect">
            <a:avLst/>
          </a:prstGeom>
        </p:spPr>
        <p:txBody>
          <a:bodyPr lIns="97067" tIns="48535" rIns="97067" bIns="48535" anchor="b"/>
          <a:lstStyle>
            <a:lvl1pPr marL="0" indent="0">
              <a:buNone/>
              <a:defRPr sz="2200"/>
            </a:lvl1pPr>
            <a:lvl2pPr marL="485340" indent="0">
              <a:buNone/>
              <a:defRPr sz="2000"/>
            </a:lvl2pPr>
            <a:lvl3pPr marL="970679" indent="0">
              <a:buNone/>
              <a:defRPr sz="1700"/>
            </a:lvl3pPr>
            <a:lvl4pPr marL="1456019" indent="0">
              <a:buNone/>
              <a:defRPr sz="1500"/>
            </a:lvl4pPr>
            <a:lvl5pPr marL="1941361" indent="0">
              <a:buNone/>
              <a:defRPr sz="1500"/>
            </a:lvl5pPr>
            <a:lvl6pPr marL="2426701" indent="0">
              <a:buNone/>
              <a:defRPr sz="1500"/>
            </a:lvl6pPr>
            <a:lvl7pPr marL="2912041" indent="0">
              <a:buNone/>
              <a:defRPr sz="1500"/>
            </a:lvl7pPr>
            <a:lvl8pPr marL="3397380" indent="0">
              <a:buNone/>
              <a:defRPr sz="1500"/>
            </a:lvl8pPr>
            <a:lvl9pPr marL="388272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008267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35818154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5332881"/>
            <a:ext cx="5718048" cy="15088952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43472" y="5332881"/>
            <a:ext cx="5718048" cy="15088952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89460635"/>
      </p:ext>
    </p:extLst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916438"/>
            <a:ext cx="11521440" cy="380774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4" y="5116454"/>
            <a:ext cx="5656707" cy="2133822"/>
          </a:xfrm>
          <a:prstGeom prst="rect">
            <a:avLst/>
          </a:prstGeom>
        </p:spPr>
        <p:txBody>
          <a:bodyPr lIns="97067" tIns="48535" rIns="97067" bIns="48535"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4" y="7250272"/>
            <a:ext cx="5656707" cy="13171556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9" y="5116454"/>
            <a:ext cx="5658485" cy="2133822"/>
          </a:xfrm>
          <a:prstGeom prst="rect">
            <a:avLst/>
          </a:prstGeom>
        </p:spPr>
        <p:txBody>
          <a:bodyPr lIns="97067" tIns="48535" rIns="97067" bIns="48535"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9" y="7250272"/>
            <a:ext cx="5658485" cy="13171556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73598726"/>
      </p:ext>
    </p:extLst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4137197"/>
      </p:ext>
    </p:extLst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9898770"/>
      </p:ext>
    </p:extLst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909667"/>
            <a:ext cx="4212082" cy="387537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1" y="909668"/>
            <a:ext cx="7156450" cy="19512161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4785045"/>
            <a:ext cx="4212082" cy="15636781"/>
          </a:xfrm>
          <a:prstGeom prst="rect">
            <a:avLst/>
          </a:prstGeom>
        </p:spPr>
        <p:txBody>
          <a:bodyPr lIns="97067" tIns="48535" rIns="97067" bIns="48535"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6092765"/>
      </p:ext>
    </p:extLst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647" y="16002001"/>
            <a:ext cx="7680960" cy="189034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647" y="2042520"/>
            <a:ext cx="7680960" cy="13716000"/>
          </a:xfrm>
          <a:prstGeom prst="rect">
            <a:avLst/>
          </a:prstGeom>
        </p:spPr>
        <p:txBody>
          <a:bodyPr lIns="97067" tIns="48535" rIns="97067" bIns="48535"/>
          <a:lstStyle>
            <a:lvl1pPr marL="0" indent="0">
              <a:buNone/>
              <a:defRPr sz="3500"/>
            </a:lvl1pPr>
            <a:lvl2pPr marL="485340" indent="0">
              <a:buNone/>
              <a:defRPr sz="3000"/>
            </a:lvl2pPr>
            <a:lvl3pPr marL="970679" indent="0">
              <a:buNone/>
              <a:defRPr sz="2500"/>
            </a:lvl3pPr>
            <a:lvl4pPr marL="1456019" indent="0">
              <a:buNone/>
              <a:defRPr sz="2200"/>
            </a:lvl4pPr>
            <a:lvl5pPr marL="1941361" indent="0">
              <a:buNone/>
              <a:defRPr sz="2200"/>
            </a:lvl5pPr>
            <a:lvl6pPr marL="2426701" indent="0">
              <a:buNone/>
              <a:defRPr sz="2200"/>
            </a:lvl6pPr>
            <a:lvl7pPr marL="2912041" indent="0">
              <a:buNone/>
              <a:defRPr sz="2200"/>
            </a:lvl7pPr>
            <a:lvl8pPr marL="3397380" indent="0">
              <a:buNone/>
              <a:defRPr sz="2200"/>
            </a:lvl8pPr>
            <a:lvl9pPr marL="3882720" indent="0">
              <a:buNone/>
              <a:defRPr sz="2200"/>
            </a:lvl9pPr>
          </a:lstStyle>
          <a:p>
            <a:pPr lvl="0"/>
            <a:endParaRPr lang="en-AU" noProof="0">
              <a:sym typeface="Gill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647" y="17892347"/>
            <a:ext cx="7680960" cy="2681654"/>
          </a:xfrm>
          <a:prstGeom prst="rect">
            <a:avLst/>
          </a:prstGeom>
        </p:spPr>
        <p:txBody>
          <a:bodyPr lIns="97067" tIns="48535" rIns="97067" bIns="48535"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8711394"/>
      </p:ext>
    </p:extLst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5332881"/>
            <a:ext cx="11521440" cy="15088952"/>
          </a:xfrm>
          <a:prstGeom prst="rect">
            <a:avLst/>
          </a:prstGeom>
        </p:spPr>
        <p:txBody>
          <a:bodyPr vert="eaVert" lIns="97067" tIns="48535" rIns="97067" bIns="48535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8629856"/>
      </p:ext>
    </p:extLst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5332877"/>
            <a:ext cx="2880360" cy="159039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5332877"/>
            <a:ext cx="8555736" cy="15903928"/>
          </a:xfrm>
          <a:prstGeom prst="rect">
            <a:avLst/>
          </a:prstGeom>
        </p:spPr>
        <p:txBody>
          <a:bodyPr vert="eaVert" lIns="97067" tIns="48535" rIns="97067" bIns="48535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79397355"/>
      </p:ext>
    </p:extLst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7101487"/>
            <a:ext cx="10881360" cy="49000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12955134"/>
            <a:ext cx="8961120" cy="5840120"/>
          </a:xfrm>
        </p:spPr>
        <p:txBody>
          <a:bodyPr/>
          <a:lstStyle>
            <a:lvl1pPr marL="0" indent="0" algn="ctr">
              <a:buNone/>
              <a:defRPr/>
            </a:lvl1pPr>
            <a:lvl2pPr marL="485340" indent="0" algn="ctr">
              <a:buNone/>
              <a:defRPr/>
            </a:lvl2pPr>
            <a:lvl3pPr marL="970679" indent="0" algn="ctr">
              <a:buNone/>
              <a:defRPr/>
            </a:lvl3pPr>
            <a:lvl4pPr marL="1456019" indent="0" algn="ctr">
              <a:buNone/>
              <a:defRPr/>
            </a:lvl4pPr>
            <a:lvl5pPr marL="1941361" indent="0" algn="ctr">
              <a:buNone/>
              <a:defRPr/>
            </a:lvl5pPr>
            <a:lvl6pPr marL="2426701" indent="0" algn="ctr">
              <a:buNone/>
              <a:defRPr/>
            </a:lvl6pPr>
            <a:lvl7pPr marL="2912041" indent="0" algn="ctr">
              <a:buNone/>
              <a:defRPr/>
            </a:lvl7pPr>
            <a:lvl8pPr marL="3397380" indent="0" algn="ctr">
              <a:buNone/>
              <a:defRPr/>
            </a:lvl8pPr>
            <a:lvl9pPr marL="388272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40146162"/>
      </p:ext>
    </p:extLst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8991240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7510604"/>
      </p:ext>
    </p:extLst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682" y="14689919"/>
            <a:ext cx="10881360" cy="454156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682" y="9688457"/>
            <a:ext cx="10881360" cy="5001472"/>
          </a:xfrm>
        </p:spPr>
        <p:txBody>
          <a:bodyPr anchor="b"/>
          <a:lstStyle>
            <a:lvl1pPr marL="0" indent="0">
              <a:buNone/>
              <a:defRPr sz="2200"/>
            </a:lvl1pPr>
            <a:lvl2pPr marL="485340" indent="0">
              <a:buNone/>
              <a:defRPr sz="2000"/>
            </a:lvl2pPr>
            <a:lvl3pPr marL="970679" indent="0">
              <a:buNone/>
              <a:defRPr sz="1700"/>
            </a:lvl3pPr>
            <a:lvl4pPr marL="1456019" indent="0">
              <a:buNone/>
              <a:defRPr sz="1500"/>
            </a:lvl4pPr>
            <a:lvl5pPr marL="1941361" indent="0">
              <a:buNone/>
              <a:defRPr sz="1500"/>
            </a:lvl5pPr>
            <a:lvl6pPr marL="2426701" indent="0">
              <a:buNone/>
              <a:defRPr sz="1500"/>
            </a:lvl6pPr>
            <a:lvl7pPr marL="2912041" indent="0">
              <a:buNone/>
              <a:defRPr sz="1500"/>
            </a:lvl7pPr>
            <a:lvl8pPr marL="3397380" indent="0">
              <a:buNone/>
              <a:defRPr sz="1500"/>
            </a:lvl8pPr>
            <a:lvl9pPr marL="388272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27813267"/>
      </p:ext>
    </p:extLst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5856" y="11227109"/>
            <a:ext cx="2844800" cy="7737230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56000" y="11227109"/>
            <a:ext cx="2844800" cy="7737230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44734775"/>
      </p:ext>
    </p:extLst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916438"/>
            <a:ext cx="11521440" cy="380774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4" y="5116454"/>
            <a:ext cx="5656707" cy="21338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4" y="7250272"/>
            <a:ext cx="5656707" cy="1317155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9" y="5116454"/>
            <a:ext cx="5658485" cy="21338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9" y="7250272"/>
            <a:ext cx="5658485" cy="1317155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94810478"/>
      </p:ext>
    </p:extLst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79640608"/>
      </p:ext>
    </p:extLst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1010484"/>
      </p:ext>
    </p:extLst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909667"/>
            <a:ext cx="4212082" cy="3875378"/>
          </a:xfrm>
        </p:spPr>
        <p:txBody>
          <a:bodyPr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1" y="909668"/>
            <a:ext cx="7156450" cy="1951216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4785045"/>
            <a:ext cx="4212082" cy="15636781"/>
          </a:xfrm>
        </p:spPr>
        <p:txBody>
          <a:bodyPr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84317819"/>
      </p:ext>
    </p:extLst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647" y="16002001"/>
            <a:ext cx="7680960" cy="1890346"/>
          </a:xfrm>
        </p:spPr>
        <p:txBody>
          <a:bodyPr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647" y="2042520"/>
            <a:ext cx="7680960" cy="13716000"/>
          </a:xfrm>
        </p:spPr>
        <p:txBody>
          <a:bodyPr/>
          <a:lstStyle>
            <a:lvl1pPr marL="0" indent="0">
              <a:buNone/>
              <a:defRPr sz="3500"/>
            </a:lvl1pPr>
            <a:lvl2pPr marL="485340" indent="0">
              <a:buNone/>
              <a:defRPr sz="3000"/>
            </a:lvl2pPr>
            <a:lvl3pPr marL="970679" indent="0">
              <a:buNone/>
              <a:defRPr sz="2500"/>
            </a:lvl3pPr>
            <a:lvl4pPr marL="1456019" indent="0">
              <a:buNone/>
              <a:defRPr sz="2200"/>
            </a:lvl4pPr>
            <a:lvl5pPr marL="1941361" indent="0">
              <a:buNone/>
              <a:defRPr sz="2200"/>
            </a:lvl5pPr>
            <a:lvl6pPr marL="2426701" indent="0">
              <a:buNone/>
              <a:defRPr sz="2200"/>
            </a:lvl6pPr>
            <a:lvl7pPr marL="2912041" indent="0">
              <a:buNone/>
              <a:defRPr sz="2200"/>
            </a:lvl7pPr>
            <a:lvl8pPr marL="3397380" indent="0">
              <a:buNone/>
              <a:defRPr sz="2200"/>
            </a:lvl8pPr>
            <a:lvl9pPr marL="3882720" indent="0">
              <a:buNone/>
              <a:defRPr sz="2200"/>
            </a:lvl9pPr>
          </a:lstStyle>
          <a:p>
            <a:pPr lvl="0"/>
            <a:endParaRPr lang="en-AU" noProof="0">
              <a:sym typeface="Gill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647" y="17892347"/>
            <a:ext cx="7680960" cy="2681654"/>
          </a:xfrm>
        </p:spPr>
        <p:txBody>
          <a:bodyPr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3259176"/>
      </p:ext>
    </p:extLst>
  </p:cSld>
  <p:clrMapOvr>
    <a:masterClrMapping/>
  </p:clrMapOvr>
  <p:transition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35571780"/>
      </p:ext>
    </p:extLst>
  </p:cSld>
  <p:clrMapOvr>
    <a:masterClrMapping/>
  </p:clrMapOvr>
  <p:transition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57064" y="3300505"/>
            <a:ext cx="1443736" cy="1566383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5856" y="3300505"/>
            <a:ext cx="4245864" cy="1566383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295963"/>
      </p:ext>
    </p:extLst>
  </p:cSld>
  <p:clrMapOvr>
    <a:masterClrMapping/>
  </p:clrMapOvr>
  <p:transition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7101487"/>
            <a:ext cx="10881360" cy="49000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12955134"/>
            <a:ext cx="8961120" cy="5840120"/>
          </a:xfrm>
        </p:spPr>
        <p:txBody>
          <a:bodyPr/>
          <a:lstStyle>
            <a:lvl1pPr marL="0" indent="0" algn="ctr">
              <a:buNone/>
              <a:defRPr/>
            </a:lvl1pPr>
            <a:lvl2pPr marL="485340" indent="0" algn="ctr">
              <a:buNone/>
              <a:defRPr/>
            </a:lvl2pPr>
            <a:lvl3pPr marL="970679" indent="0" algn="ctr">
              <a:buNone/>
              <a:defRPr/>
            </a:lvl3pPr>
            <a:lvl4pPr marL="1456019" indent="0" algn="ctr">
              <a:buNone/>
              <a:defRPr/>
            </a:lvl4pPr>
            <a:lvl5pPr marL="1941361" indent="0" algn="ctr">
              <a:buNone/>
              <a:defRPr/>
            </a:lvl5pPr>
            <a:lvl6pPr marL="2426701" indent="0" algn="ctr">
              <a:buNone/>
              <a:defRPr/>
            </a:lvl6pPr>
            <a:lvl7pPr marL="2912041" indent="0" algn="ctr">
              <a:buNone/>
              <a:defRPr/>
            </a:lvl7pPr>
            <a:lvl8pPr marL="3397380" indent="0" algn="ctr">
              <a:buNone/>
              <a:defRPr/>
            </a:lvl8pPr>
            <a:lvl9pPr marL="388272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794382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909667"/>
            <a:ext cx="4212082" cy="3875378"/>
          </a:xfrm>
        </p:spPr>
        <p:txBody>
          <a:bodyPr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1" y="909668"/>
            <a:ext cx="7156450" cy="1951216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4785045"/>
            <a:ext cx="4212082" cy="15636781"/>
          </a:xfrm>
        </p:spPr>
        <p:txBody>
          <a:bodyPr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9369812"/>
      </p:ext>
    </p:extLst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57709758"/>
      </p:ext>
    </p:extLst>
  </p:cSld>
  <p:clrMapOvr>
    <a:masterClrMapping/>
  </p:clrMapOvr>
  <p:transition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682" y="14689919"/>
            <a:ext cx="10881360" cy="454156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682" y="9688457"/>
            <a:ext cx="10881360" cy="5001472"/>
          </a:xfrm>
        </p:spPr>
        <p:txBody>
          <a:bodyPr anchor="b"/>
          <a:lstStyle>
            <a:lvl1pPr marL="0" indent="0">
              <a:buNone/>
              <a:defRPr sz="2200"/>
            </a:lvl1pPr>
            <a:lvl2pPr marL="485340" indent="0">
              <a:buNone/>
              <a:defRPr sz="2000"/>
            </a:lvl2pPr>
            <a:lvl3pPr marL="970679" indent="0">
              <a:buNone/>
              <a:defRPr sz="1700"/>
            </a:lvl3pPr>
            <a:lvl4pPr marL="1456019" indent="0">
              <a:buNone/>
              <a:defRPr sz="1500"/>
            </a:lvl4pPr>
            <a:lvl5pPr marL="1941361" indent="0">
              <a:buNone/>
              <a:defRPr sz="1500"/>
            </a:lvl5pPr>
            <a:lvl6pPr marL="2426701" indent="0">
              <a:buNone/>
              <a:defRPr sz="1500"/>
            </a:lvl6pPr>
            <a:lvl7pPr marL="2912041" indent="0">
              <a:buNone/>
              <a:defRPr sz="1500"/>
            </a:lvl7pPr>
            <a:lvl8pPr marL="3397380" indent="0">
              <a:buNone/>
              <a:defRPr sz="1500"/>
            </a:lvl8pPr>
            <a:lvl9pPr marL="388272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1646405"/>
      </p:ext>
    </p:extLst>
  </p:cSld>
  <p:clrMapOvr>
    <a:masterClrMapping/>
  </p:clrMapOvr>
  <p:transition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5856" y="11227109"/>
            <a:ext cx="2844800" cy="7737230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56000" y="11227109"/>
            <a:ext cx="2844800" cy="7737230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9567066"/>
      </p:ext>
    </p:extLst>
  </p:cSld>
  <p:clrMapOvr>
    <a:masterClrMapping/>
  </p:clrMapOvr>
  <p:transition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916438"/>
            <a:ext cx="11521440" cy="380774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4" y="5116454"/>
            <a:ext cx="5656707" cy="21338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4" y="7250272"/>
            <a:ext cx="5656707" cy="1317155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9" y="5116454"/>
            <a:ext cx="5658485" cy="21338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9" y="7250272"/>
            <a:ext cx="5658485" cy="1317155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40963451"/>
      </p:ext>
    </p:extLst>
  </p:cSld>
  <p:clrMapOvr>
    <a:masterClrMapping/>
  </p:clrMapOvr>
  <p:transition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7235067"/>
      </p:ext>
    </p:extLst>
  </p:cSld>
  <p:clrMapOvr>
    <a:masterClrMapping/>
  </p:clrMapOvr>
  <p:transition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8036546"/>
      </p:ext>
    </p:extLst>
  </p:cSld>
  <p:clrMapOvr>
    <a:masterClrMapping/>
  </p:clrMapOvr>
  <p:transition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909667"/>
            <a:ext cx="4212082" cy="3875378"/>
          </a:xfrm>
        </p:spPr>
        <p:txBody>
          <a:bodyPr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1" y="909668"/>
            <a:ext cx="7156450" cy="1951216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4785045"/>
            <a:ext cx="4212082" cy="15636781"/>
          </a:xfrm>
        </p:spPr>
        <p:txBody>
          <a:bodyPr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30629124"/>
      </p:ext>
    </p:extLst>
  </p:cSld>
  <p:clrMapOvr>
    <a:masterClrMapping/>
  </p:clrMapOvr>
  <p:transition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647" y="16002001"/>
            <a:ext cx="7680960" cy="1890346"/>
          </a:xfrm>
        </p:spPr>
        <p:txBody>
          <a:bodyPr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647" y="2042520"/>
            <a:ext cx="7680960" cy="13716000"/>
          </a:xfrm>
        </p:spPr>
        <p:txBody>
          <a:bodyPr/>
          <a:lstStyle>
            <a:lvl1pPr marL="0" indent="0">
              <a:buNone/>
              <a:defRPr sz="3500"/>
            </a:lvl1pPr>
            <a:lvl2pPr marL="485340" indent="0">
              <a:buNone/>
              <a:defRPr sz="3000"/>
            </a:lvl2pPr>
            <a:lvl3pPr marL="970679" indent="0">
              <a:buNone/>
              <a:defRPr sz="2500"/>
            </a:lvl3pPr>
            <a:lvl4pPr marL="1456019" indent="0">
              <a:buNone/>
              <a:defRPr sz="2200"/>
            </a:lvl4pPr>
            <a:lvl5pPr marL="1941361" indent="0">
              <a:buNone/>
              <a:defRPr sz="2200"/>
            </a:lvl5pPr>
            <a:lvl6pPr marL="2426701" indent="0">
              <a:buNone/>
              <a:defRPr sz="2200"/>
            </a:lvl6pPr>
            <a:lvl7pPr marL="2912041" indent="0">
              <a:buNone/>
              <a:defRPr sz="2200"/>
            </a:lvl7pPr>
            <a:lvl8pPr marL="3397380" indent="0">
              <a:buNone/>
              <a:defRPr sz="2200"/>
            </a:lvl8pPr>
            <a:lvl9pPr marL="3882720" indent="0">
              <a:buNone/>
              <a:defRPr sz="2200"/>
            </a:lvl9pPr>
          </a:lstStyle>
          <a:p>
            <a:pPr lvl="0"/>
            <a:endParaRPr lang="en-AU" noProof="0">
              <a:sym typeface="Gill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647" y="17892347"/>
            <a:ext cx="7680960" cy="2681654"/>
          </a:xfrm>
        </p:spPr>
        <p:txBody>
          <a:bodyPr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3733913"/>
      </p:ext>
    </p:extLst>
  </p:cSld>
  <p:clrMapOvr>
    <a:masterClrMapping/>
  </p:clrMapOvr>
  <p:transition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37402182"/>
      </p:ext>
    </p:extLst>
  </p:cSld>
  <p:clrMapOvr>
    <a:masterClrMapping/>
  </p:clrMapOvr>
  <p:transition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57064" y="3300505"/>
            <a:ext cx="1443736" cy="1566383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5856" y="3300505"/>
            <a:ext cx="4245864" cy="1566383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355862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647" y="16002001"/>
            <a:ext cx="7680960" cy="1890346"/>
          </a:xfrm>
        </p:spPr>
        <p:txBody>
          <a:bodyPr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647" y="2042520"/>
            <a:ext cx="7680960" cy="13716000"/>
          </a:xfrm>
        </p:spPr>
        <p:txBody>
          <a:bodyPr/>
          <a:lstStyle>
            <a:lvl1pPr marL="0" indent="0">
              <a:buNone/>
              <a:defRPr sz="3500"/>
            </a:lvl1pPr>
            <a:lvl2pPr marL="485340" indent="0">
              <a:buNone/>
              <a:defRPr sz="3000"/>
            </a:lvl2pPr>
            <a:lvl3pPr marL="970679" indent="0">
              <a:buNone/>
              <a:defRPr sz="2500"/>
            </a:lvl3pPr>
            <a:lvl4pPr marL="1456019" indent="0">
              <a:buNone/>
              <a:defRPr sz="2200"/>
            </a:lvl4pPr>
            <a:lvl5pPr marL="1941361" indent="0">
              <a:buNone/>
              <a:defRPr sz="2200"/>
            </a:lvl5pPr>
            <a:lvl6pPr marL="2426701" indent="0">
              <a:buNone/>
              <a:defRPr sz="2200"/>
            </a:lvl6pPr>
            <a:lvl7pPr marL="2912041" indent="0">
              <a:buNone/>
              <a:defRPr sz="2200"/>
            </a:lvl7pPr>
            <a:lvl8pPr marL="3397380" indent="0">
              <a:buNone/>
              <a:defRPr sz="2200"/>
            </a:lvl8pPr>
            <a:lvl9pPr marL="3882720" indent="0">
              <a:buNone/>
              <a:defRPr sz="2200"/>
            </a:lvl9pPr>
          </a:lstStyle>
          <a:p>
            <a:pPr lvl="0"/>
            <a:endParaRPr lang="en-AU" noProof="0">
              <a:sym typeface="Gill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647" y="17892347"/>
            <a:ext cx="7680960" cy="2681654"/>
          </a:xfrm>
        </p:spPr>
        <p:txBody>
          <a:bodyPr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71323750"/>
      </p:ext>
    </p:extLst>
  </p:cSld>
  <p:clrMapOvr>
    <a:masterClrMapping/>
  </p:clrMapOvr>
  <p:transition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7101487"/>
            <a:ext cx="10881360" cy="49000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12955134"/>
            <a:ext cx="8961120" cy="5840120"/>
          </a:xfrm>
          <a:prstGeom prst="rect">
            <a:avLst/>
          </a:prstGeom>
        </p:spPr>
        <p:txBody>
          <a:bodyPr lIns="97067" tIns="48535" rIns="97067" bIns="48535"/>
          <a:lstStyle>
            <a:lvl1pPr marL="0" indent="0" algn="ctr">
              <a:buNone/>
              <a:defRPr/>
            </a:lvl1pPr>
            <a:lvl2pPr marL="485340" indent="0" algn="ctr">
              <a:buNone/>
              <a:defRPr/>
            </a:lvl2pPr>
            <a:lvl3pPr marL="970679" indent="0" algn="ctr">
              <a:buNone/>
              <a:defRPr/>
            </a:lvl3pPr>
            <a:lvl4pPr marL="1456019" indent="0" algn="ctr">
              <a:buNone/>
              <a:defRPr/>
            </a:lvl4pPr>
            <a:lvl5pPr marL="1941361" indent="0" algn="ctr">
              <a:buNone/>
              <a:defRPr/>
            </a:lvl5pPr>
            <a:lvl6pPr marL="2426701" indent="0" algn="ctr">
              <a:buNone/>
              <a:defRPr/>
            </a:lvl6pPr>
            <a:lvl7pPr marL="2912041" indent="0" algn="ctr">
              <a:buNone/>
              <a:defRPr/>
            </a:lvl7pPr>
            <a:lvl8pPr marL="3397380" indent="0" algn="ctr">
              <a:buNone/>
              <a:defRPr/>
            </a:lvl8pPr>
            <a:lvl9pPr marL="388272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0962867"/>
      </p:ext>
    </p:extLst>
  </p:cSld>
  <p:clrMapOvr>
    <a:masterClrMapping/>
  </p:clrMapOvr>
  <p:transition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080" y="5332881"/>
            <a:ext cx="11521440" cy="15088952"/>
          </a:xfrm>
          <a:prstGeom prst="rect">
            <a:avLst/>
          </a:prstGeom>
        </p:spPr>
        <p:txBody>
          <a:bodyPr lIns="97067" tIns="48535" rIns="97067" bIns="48535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40153"/>
      </p:ext>
    </p:extLst>
  </p:cSld>
  <p:clrMapOvr>
    <a:masterClrMapping/>
  </p:clrMapOvr>
  <p:transition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682" y="14689919"/>
            <a:ext cx="10881360" cy="454156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682" y="9688457"/>
            <a:ext cx="10881360" cy="5001472"/>
          </a:xfrm>
          <a:prstGeom prst="rect">
            <a:avLst/>
          </a:prstGeom>
        </p:spPr>
        <p:txBody>
          <a:bodyPr lIns="97067" tIns="48535" rIns="97067" bIns="48535" anchor="b"/>
          <a:lstStyle>
            <a:lvl1pPr marL="0" indent="0">
              <a:buNone/>
              <a:defRPr sz="2200"/>
            </a:lvl1pPr>
            <a:lvl2pPr marL="485340" indent="0">
              <a:buNone/>
              <a:defRPr sz="2000"/>
            </a:lvl2pPr>
            <a:lvl3pPr marL="970679" indent="0">
              <a:buNone/>
              <a:defRPr sz="1700"/>
            </a:lvl3pPr>
            <a:lvl4pPr marL="1456019" indent="0">
              <a:buNone/>
              <a:defRPr sz="1500"/>
            </a:lvl4pPr>
            <a:lvl5pPr marL="1941361" indent="0">
              <a:buNone/>
              <a:defRPr sz="1500"/>
            </a:lvl5pPr>
            <a:lvl6pPr marL="2426701" indent="0">
              <a:buNone/>
              <a:defRPr sz="1500"/>
            </a:lvl6pPr>
            <a:lvl7pPr marL="2912041" indent="0">
              <a:buNone/>
              <a:defRPr sz="1500"/>
            </a:lvl7pPr>
            <a:lvl8pPr marL="3397380" indent="0">
              <a:buNone/>
              <a:defRPr sz="1500"/>
            </a:lvl8pPr>
            <a:lvl9pPr marL="388272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0589271"/>
      </p:ext>
    </p:extLst>
  </p:cSld>
  <p:clrMapOvr>
    <a:masterClrMapping/>
  </p:clrMapOvr>
  <p:transition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5332881"/>
            <a:ext cx="5718048" cy="15088952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43472" y="5332881"/>
            <a:ext cx="5718048" cy="15088952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00434657"/>
      </p:ext>
    </p:extLst>
  </p:cSld>
  <p:clrMapOvr>
    <a:masterClrMapping/>
  </p:clrMapOvr>
  <p:transition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916438"/>
            <a:ext cx="11521440" cy="380774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4" y="5116454"/>
            <a:ext cx="5656707" cy="2133822"/>
          </a:xfrm>
          <a:prstGeom prst="rect">
            <a:avLst/>
          </a:prstGeom>
        </p:spPr>
        <p:txBody>
          <a:bodyPr lIns="97067" tIns="48535" rIns="97067" bIns="48535"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4" y="7250272"/>
            <a:ext cx="5656707" cy="13171556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9" y="5116454"/>
            <a:ext cx="5658485" cy="2133822"/>
          </a:xfrm>
          <a:prstGeom prst="rect">
            <a:avLst/>
          </a:prstGeom>
        </p:spPr>
        <p:txBody>
          <a:bodyPr lIns="97067" tIns="48535" rIns="97067" bIns="48535"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9" y="7250272"/>
            <a:ext cx="5658485" cy="13171556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85608361"/>
      </p:ext>
    </p:extLst>
  </p:cSld>
  <p:clrMapOvr>
    <a:masterClrMapping/>
  </p:clrMapOvr>
  <p:transition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23495296"/>
      </p:ext>
    </p:extLst>
  </p:cSld>
  <p:clrMapOvr>
    <a:masterClrMapping/>
  </p:clrMapOvr>
  <p:transition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2092519"/>
      </p:ext>
    </p:extLst>
  </p:cSld>
  <p:clrMapOvr>
    <a:masterClrMapping/>
  </p:clrMapOvr>
  <p:transition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909667"/>
            <a:ext cx="4212082" cy="387537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1" y="909668"/>
            <a:ext cx="7156450" cy="19512161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4785045"/>
            <a:ext cx="4212082" cy="15636781"/>
          </a:xfrm>
          <a:prstGeom prst="rect">
            <a:avLst/>
          </a:prstGeom>
        </p:spPr>
        <p:txBody>
          <a:bodyPr lIns="97067" tIns="48535" rIns="97067" bIns="48535"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9344853"/>
      </p:ext>
    </p:extLst>
  </p:cSld>
  <p:clrMapOvr>
    <a:masterClrMapping/>
  </p:clrMapOvr>
  <p:transition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647" y="16002001"/>
            <a:ext cx="7680960" cy="189034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647" y="2042520"/>
            <a:ext cx="7680960" cy="13716000"/>
          </a:xfrm>
          <a:prstGeom prst="rect">
            <a:avLst/>
          </a:prstGeom>
        </p:spPr>
        <p:txBody>
          <a:bodyPr lIns="97067" tIns="48535" rIns="97067" bIns="48535"/>
          <a:lstStyle>
            <a:lvl1pPr marL="0" indent="0">
              <a:buNone/>
              <a:defRPr sz="3500"/>
            </a:lvl1pPr>
            <a:lvl2pPr marL="485340" indent="0">
              <a:buNone/>
              <a:defRPr sz="3000"/>
            </a:lvl2pPr>
            <a:lvl3pPr marL="970679" indent="0">
              <a:buNone/>
              <a:defRPr sz="2500"/>
            </a:lvl3pPr>
            <a:lvl4pPr marL="1456019" indent="0">
              <a:buNone/>
              <a:defRPr sz="2200"/>
            </a:lvl4pPr>
            <a:lvl5pPr marL="1941361" indent="0">
              <a:buNone/>
              <a:defRPr sz="2200"/>
            </a:lvl5pPr>
            <a:lvl6pPr marL="2426701" indent="0">
              <a:buNone/>
              <a:defRPr sz="2200"/>
            </a:lvl6pPr>
            <a:lvl7pPr marL="2912041" indent="0">
              <a:buNone/>
              <a:defRPr sz="2200"/>
            </a:lvl7pPr>
            <a:lvl8pPr marL="3397380" indent="0">
              <a:buNone/>
              <a:defRPr sz="2200"/>
            </a:lvl8pPr>
            <a:lvl9pPr marL="3882720" indent="0">
              <a:buNone/>
              <a:defRPr sz="2200"/>
            </a:lvl9pPr>
          </a:lstStyle>
          <a:p>
            <a:pPr lvl="0"/>
            <a:endParaRPr lang="en-AU" noProof="0">
              <a:sym typeface="Gill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647" y="17892347"/>
            <a:ext cx="7680960" cy="2681654"/>
          </a:xfrm>
          <a:prstGeom prst="rect">
            <a:avLst/>
          </a:prstGeom>
        </p:spPr>
        <p:txBody>
          <a:bodyPr lIns="97067" tIns="48535" rIns="97067" bIns="48535"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941405"/>
      </p:ext>
    </p:extLst>
  </p:cSld>
  <p:clrMapOvr>
    <a:masterClrMapping/>
  </p:clrMapOvr>
  <p:transition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5332881"/>
            <a:ext cx="11521440" cy="15088952"/>
          </a:xfrm>
          <a:prstGeom prst="rect">
            <a:avLst/>
          </a:prstGeom>
        </p:spPr>
        <p:txBody>
          <a:bodyPr vert="eaVert" lIns="97067" tIns="48535" rIns="97067" bIns="48535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380593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8.xml"/><Relationship Id="rId3" Type="http://schemas.openxmlformats.org/officeDocument/2006/relationships/slideLayout" Target="../slideLayouts/slideLayout103.xml"/><Relationship Id="rId7" Type="http://schemas.openxmlformats.org/officeDocument/2006/relationships/slideLayout" Target="../slideLayouts/slideLayout107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2.xml"/><Relationship Id="rId1" Type="http://schemas.openxmlformats.org/officeDocument/2006/relationships/slideLayout" Target="../slideLayouts/slideLayout101.xml"/><Relationship Id="rId6" Type="http://schemas.openxmlformats.org/officeDocument/2006/relationships/slideLayout" Target="../slideLayouts/slideLayout106.xml"/><Relationship Id="rId11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05.xml"/><Relationship Id="rId10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4.xml"/><Relationship Id="rId9" Type="http://schemas.openxmlformats.org/officeDocument/2006/relationships/slideLayout" Target="../slideLayouts/slideLayout109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9.xml"/><Relationship Id="rId3" Type="http://schemas.openxmlformats.org/officeDocument/2006/relationships/slideLayout" Target="../slideLayouts/slideLayout114.xml"/><Relationship Id="rId7" Type="http://schemas.openxmlformats.org/officeDocument/2006/relationships/slideLayout" Target="../slideLayouts/slideLayout118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3.xml"/><Relationship Id="rId1" Type="http://schemas.openxmlformats.org/officeDocument/2006/relationships/slideLayout" Target="../slideLayouts/slideLayout112.xml"/><Relationship Id="rId6" Type="http://schemas.openxmlformats.org/officeDocument/2006/relationships/slideLayout" Target="../slideLayouts/slideLayout117.xml"/><Relationship Id="rId11" Type="http://schemas.openxmlformats.org/officeDocument/2006/relationships/slideLayout" Target="../slideLayouts/slideLayout122.xml"/><Relationship Id="rId5" Type="http://schemas.openxmlformats.org/officeDocument/2006/relationships/slideLayout" Target="../slideLayouts/slideLayout116.xml"/><Relationship Id="rId10" Type="http://schemas.openxmlformats.org/officeDocument/2006/relationships/slideLayout" Target="../slideLayouts/slideLayout121.xml"/><Relationship Id="rId4" Type="http://schemas.openxmlformats.org/officeDocument/2006/relationships/slideLayout" Target="../slideLayouts/slideLayout115.xml"/><Relationship Id="rId9" Type="http://schemas.openxmlformats.org/officeDocument/2006/relationships/slideLayout" Target="../slideLayouts/slideLayout120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0.xml"/><Relationship Id="rId3" Type="http://schemas.openxmlformats.org/officeDocument/2006/relationships/slideLayout" Target="../slideLayouts/slideLayout125.xml"/><Relationship Id="rId7" Type="http://schemas.openxmlformats.org/officeDocument/2006/relationships/slideLayout" Target="../slideLayouts/slideLayout129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4.xml"/><Relationship Id="rId1" Type="http://schemas.openxmlformats.org/officeDocument/2006/relationships/slideLayout" Target="../slideLayouts/slideLayout123.xml"/><Relationship Id="rId6" Type="http://schemas.openxmlformats.org/officeDocument/2006/relationships/slideLayout" Target="../slideLayouts/slideLayout128.xml"/><Relationship Id="rId11" Type="http://schemas.openxmlformats.org/officeDocument/2006/relationships/slideLayout" Target="../slideLayouts/slideLayout133.xml"/><Relationship Id="rId5" Type="http://schemas.openxmlformats.org/officeDocument/2006/relationships/slideLayout" Target="../slideLayouts/slideLayout127.xml"/><Relationship Id="rId10" Type="http://schemas.openxmlformats.org/officeDocument/2006/relationships/slideLayout" Target="../slideLayouts/slideLayout132.xml"/><Relationship Id="rId4" Type="http://schemas.openxmlformats.org/officeDocument/2006/relationships/slideLayout" Target="../slideLayouts/slideLayout126.xml"/><Relationship Id="rId9" Type="http://schemas.openxmlformats.org/officeDocument/2006/relationships/slideLayout" Target="../slideLayouts/slideLayout13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1.xml"/><Relationship Id="rId3" Type="http://schemas.openxmlformats.org/officeDocument/2006/relationships/slideLayout" Target="../slideLayouts/slideLayout136.xml"/><Relationship Id="rId7" Type="http://schemas.openxmlformats.org/officeDocument/2006/relationships/slideLayout" Target="../slideLayouts/slideLayout140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5.xml"/><Relationship Id="rId1" Type="http://schemas.openxmlformats.org/officeDocument/2006/relationships/slideLayout" Target="../slideLayouts/slideLayout134.xml"/><Relationship Id="rId6" Type="http://schemas.openxmlformats.org/officeDocument/2006/relationships/slideLayout" Target="../slideLayouts/slideLayout139.xml"/><Relationship Id="rId11" Type="http://schemas.openxmlformats.org/officeDocument/2006/relationships/slideLayout" Target="../slideLayouts/slideLayout144.xml"/><Relationship Id="rId5" Type="http://schemas.openxmlformats.org/officeDocument/2006/relationships/slideLayout" Target="../slideLayouts/slideLayout138.xml"/><Relationship Id="rId10" Type="http://schemas.openxmlformats.org/officeDocument/2006/relationships/slideLayout" Target="../slideLayouts/slideLayout143.xml"/><Relationship Id="rId4" Type="http://schemas.openxmlformats.org/officeDocument/2006/relationships/slideLayout" Target="../slideLayouts/slideLayout137.xml"/><Relationship Id="rId9" Type="http://schemas.openxmlformats.org/officeDocument/2006/relationships/slideLayout" Target="../slideLayouts/slideLayout142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2.xml"/><Relationship Id="rId3" Type="http://schemas.openxmlformats.org/officeDocument/2006/relationships/slideLayout" Target="../slideLayouts/slideLayout147.xml"/><Relationship Id="rId7" Type="http://schemas.openxmlformats.org/officeDocument/2006/relationships/slideLayout" Target="../slideLayouts/slideLayout151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6.xml"/><Relationship Id="rId1" Type="http://schemas.openxmlformats.org/officeDocument/2006/relationships/slideLayout" Target="../slideLayouts/slideLayout145.xml"/><Relationship Id="rId6" Type="http://schemas.openxmlformats.org/officeDocument/2006/relationships/slideLayout" Target="../slideLayouts/slideLayout150.xml"/><Relationship Id="rId11" Type="http://schemas.openxmlformats.org/officeDocument/2006/relationships/slideLayout" Target="../slideLayouts/slideLayout155.xml"/><Relationship Id="rId5" Type="http://schemas.openxmlformats.org/officeDocument/2006/relationships/slideLayout" Target="../slideLayouts/slideLayout149.xml"/><Relationship Id="rId10" Type="http://schemas.openxmlformats.org/officeDocument/2006/relationships/slideLayout" Target="../slideLayouts/slideLayout154.xml"/><Relationship Id="rId4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15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6.xml"/><Relationship Id="rId3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5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11" Type="http://schemas.openxmlformats.org/officeDocument/2006/relationships/slideLayout" Target="../slideLayouts/slideLayout89.xml"/><Relationship Id="rId5" Type="http://schemas.openxmlformats.org/officeDocument/2006/relationships/slideLayout" Target="../slideLayouts/slideLayout83.xml"/><Relationship Id="rId10" Type="http://schemas.openxmlformats.org/officeDocument/2006/relationships/slideLayout" Target="../slideLayouts/slideLayout88.xml"/><Relationship Id="rId4" Type="http://schemas.openxmlformats.org/officeDocument/2006/relationships/slideLayout" Target="../slideLayouts/slideLayout82.xml"/><Relationship Id="rId9" Type="http://schemas.openxmlformats.org/officeDocument/2006/relationships/slideLayout" Target="../slideLayouts/slideLayout87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7.xml"/><Relationship Id="rId3" Type="http://schemas.openxmlformats.org/officeDocument/2006/relationships/slideLayout" Target="../slideLayouts/slideLayout92.xml"/><Relationship Id="rId7" Type="http://schemas.openxmlformats.org/officeDocument/2006/relationships/slideLayout" Target="../slideLayouts/slideLayout96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1.xml"/><Relationship Id="rId1" Type="http://schemas.openxmlformats.org/officeDocument/2006/relationships/slideLayout" Target="../slideLayouts/slideLayout90.xml"/><Relationship Id="rId6" Type="http://schemas.openxmlformats.org/officeDocument/2006/relationships/slideLayout" Target="../slideLayouts/slideLayout95.xml"/><Relationship Id="rId11" Type="http://schemas.openxmlformats.org/officeDocument/2006/relationships/slideLayout" Target="../slideLayouts/slideLayout100.xml"/><Relationship Id="rId5" Type="http://schemas.openxmlformats.org/officeDocument/2006/relationships/slideLayout" Target="../slideLayouts/slideLayout94.xml"/><Relationship Id="rId10" Type="http://schemas.openxmlformats.org/officeDocument/2006/relationships/slideLayout" Target="../slideLayouts/slideLayout99.xml"/><Relationship Id="rId4" Type="http://schemas.openxmlformats.org/officeDocument/2006/relationships/slideLayout" Target="../slideLayouts/slideLayout93.xml"/><Relationship Id="rId9" Type="http://schemas.openxmlformats.org/officeDocument/2006/relationships/slideLayout" Target="../slideLayouts/slideLayout9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0C409484-315E-4A71-A503-3FF36EBB40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50950" y="11795125"/>
            <a:ext cx="10299700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3926" tIns="53926" rIns="53926" bIns="539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Sans" charset="0"/>
              </a:rPr>
              <a:t>Click to edit Master text styles</a:t>
            </a:r>
          </a:p>
          <a:p>
            <a:pPr lvl="1"/>
            <a:r>
              <a:rPr lang="en-US" altLang="en-US">
                <a:sym typeface="GillSans" charset="0"/>
              </a:rPr>
              <a:t>Second level</a:t>
            </a:r>
          </a:p>
          <a:p>
            <a:pPr lvl="2"/>
            <a:r>
              <a:rPr lang="en-US" altLang="en-US">
                <a:sym typeface="GillSans" charset="0"/>
              </a:rPr>
              <a:t>Third level</a:t>
            </a:r>
          </a:p>
          <a:p>
            <a:pPr lvl="3"/>
            <a:r>
              <a:rPr lang="en-US" altLang="en-US">
                <a:sym typeface="GillSans" charset="0"/>
              </a:rPr>
              <a:t>Fourth level</a:t>
            </a:r>
          </a:p>
          <a:p>
            <a:pPr lvl="4"/>
            <a:r>
              <a:rPr lang="en-US" altLang="en-US">
                <a:sym typeface="GillSans" charset="0"/>
              </a:rPr>
              <a:t>Fifth level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90576009-58FB-4303-AB98-F29039282E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50950" y="3840163"/>
            <a:ext cx="10299700" cy="773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3926" tIns="53926" rIns="53926" bIns="53926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Sans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+mj-lt"/>
          <a:ea typeface="+mj-ea"/>
          <a:cs typeface="+mj-cs"/>
          <a:sym typeface="Gill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5pPr>
      <a:lvl6pPr marL="485340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6pPr>
      <a:lvl7pPr marL="970679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7pPr>
      <a:lvl8pPr marL="1456019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8pPr>
      <a:lvl9pPr marL="1941361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9pPr>
    </p:titleStyle>
    <p:bodyStyle>
      <a:lvl1pPr marL="360363" indent="-360363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ea typeface="+mn-ea"/>
          <a:cs typeface="+mn-cs"/>
          <a:sym typeface="GillSans" charset="0"/>
        </a:defRPr>
      </a:lvl1pPr>
      <a:lvl2pPr marL="787400" indent="-300038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2pPr>
      <a:lvl3pPr marL="1211263" indent="-2413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3pPr>
      <a:lvl4pPr marL="1695450" indent="-2413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4pPr>
      <a:lvl5pPr marL="2182813" indent="-2413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5pPr>
      <a:lvl6pPr marL="485340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6pPr>
      <a:lvl7pPr marL="970679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7pPr>
      <a:lvl8pPr marL="1456019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8pPr>
      <a:lvl9pPr marL="1941361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9pPr>
    </p:bodyStyle>
    <p:otherStyle>
      <a:defPPr>
        <a:defRPr lang="en-US"/>
      </a:defPPr>
      <a:lvl1pPr marL="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8534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067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5601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36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2670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1204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9738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72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+mj-lt"/>
          <a:ea typeface="+mj-ea"/>
          <a:cs typeface="+mj-cs"/>
          <a:sym typeface="Gill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5pPr>
      <a:lvl6pPr marL="485340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6pPr>
      <a:lvl7pPr marL="970679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7pPr>
      <a:lvl8pPr marL="1456019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8pPr>
      <a:lvl9pPr marL="1941361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9pPr>
    </p:titleStyle>
    <p:bodyStyle>
      <a:lvl1pPr marL="942975" indent="-604838" algn="l" rtl="0" eaLnBrk="0" fontAlgn="base" hangingPunct="0">
        <a:spcBef>
          <a:spcPts val="2750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ea typeface="+mn-ea"/>
          <a:cs typeface="+mn-cs"/>
          <a:sym typeface="GillSans" charset="0"/>
        </a:defRPr>
      </a:lvl1pPr>
      <a:lvl2pPr marL="1414463" indent="-604838" algn="l" rtl="0" eaLnBrk="0" fontAlgn="base" hangingPunct="0">
        <a:spcBef>
          <a:spcPts val="2750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2pPr>
      <a:lvl3pPr marL="1885950" indent="-604838" algn="l" rtl="0" eaLnBrk="0" fontAlgn="base" hangingPunct="0">
        <a:spcBef>
          <a:spcPts val="2750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3pPr>
      <a:lvl4pPr marL="2357438" indent="-604838" algn="l" rtl="0" eaLnBrk="0" fontAlgn="base" hangingPunct="0">
        <a:spcBef>
          <a:spcPts val="2750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4pPr>
      <a:lvl5pPr marL="2828925" indent="-604838" algn="l" rtl="0" eaLnBrk="0" fontAlgn="base" hangingPunct="0">
        <a:spcBef>
          <a:spcPts val="2750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5pPr>
      <a:lvl6pPr marL="3316490" indent="-606675" algn="l" rtl="0" fontAlgn="base">
        <a:spcBef>
          <a:spcPts val="2761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6pPr>
      <a:lvl7pPr marL="3801830" indent="-606675" algn="l" rtl="0" fontAlgn="base">
        <a:spcBef>
          <a:spcPts val="2761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7pPr>
      <a:lvl8pPr marL="4287172" indent="-606675" algn="l" rtl="0" fontAlgn="base">
        <a:spcBef>
          <a:spcPts val="2761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8pPr>
      <a:lvl9pPr marL="4772512" indent="-606675" algn="l" rtl="0" fontAlgn="base">
        <a:spcBef>
          <a:spcPts val="2761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9pPr>
    </p:bodyStyle>
    <p:otherStyle>
      <a:defPPr>
        <a:defRPr lang="en-US"/>
      </a:defPPr>
      <a:lvl1pPr marL="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8534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067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5601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36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2670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1204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9738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72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>
            <a:extLst>
              <a:ext uri="{FF2B5EF4-FFF2-40B4-BE49-F238E27FC236}">
                <a16:creationId xmlns:a16="http://schemas.microsoft.com/office/drawing/2014/main" id="{25B49529-EC7D-45DF-8FB0-8C321E3334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50950" y="593725"/>
            <a:ext cx="10299700" cy="570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3926" tIns="53926" rIns="53926" bIns="5392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Sans" charset="0"/>
              </a:rPr>
              <a:t>Click to edit Master title style</a:t>
            </a: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86D341F9-E01E-4E0D-AF2B-3892FF3222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50950" y="6491288"/>
            <a:ext cx="4965700" cy="13390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3926" tIns="53926" rIns="53926" bIns="5392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Sans" charset="0"/>
              </a:rPr>
              <a:t>Click to edit Master text styles</a:t>
            </a:r>
          </a:p>
          <a:p>
            <a:pPr lvl="1"/>
            <a:r>
              <a:rPr lang="en-US" altLang="en-US">
                <a:sym typeface="GillSans" charset="0"/>
              </a:rPr>
              <a:t>Second level</a:t>
            </a:r>
          </a:p>
          <a:p>
            <a:pPr lvl="2"/>
            <a:r>
              <a:rPr lang="en-US" altLang="en-US">
                <a:sym typeface="GillSans" charset="0"/>
              </a:rPr>
              <a:t>Third level</a:t>
            </a:r>
          </a:p>
          <a:p>
            <a:pPr lvl="3"/>
            <a:r>
              <a:rPr lang="en-US" altLang="en-US">
                <a:sym typeface="GillSans" charset="0"/>
              </a:rPr>
              <a:t>Fourth level</a:t>
            </a:r>
          </a:p>
          <a:p>
            <a:pPr lvl="4"/>
            <a:r>
              <a:rPr lang="en-US" altLang="en-US">
                <a:sym typeface="Gill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+mj-lt"/>
          <a:ea typeface="+mj-ea"/>
          <a:cs typeface="+mj-cs"/>
          <a:sym typeface="Gill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5pPr>
      <a:lvl6pPr marL="485340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6pPr>
      <a:lvl7pPr marL="970679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7pPr>
      <a:lvl8pPr marL="1456019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8pPr>
      <a:lvl9pPr marL="1941361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9pPr>
    </p:titleStyle>
    <p:bodyStyle>
      <a:lvl1pPr marL="803275" indent="-522288" algn="l" rtl="0" eaLnBrk="0" fontAlgn="base" hangingPunct="0">
        <a:spcBef>
          <a:spcPts val="4463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ea typeface="+mn-ea"/>
          <a:cs typeface="+mn-cs"/>
          <a:sym typeface="GillSans" charset="0"/>
        </a:defRPr>
      </a:lvl1pPr>
      <a:lvl2pPr marL="1274763" indent="-522288" algn="l" rtl="0" eaLnBrk="0" fontAlgn="base" hangingPunct="0">
        <a:spcBef>
          <a:spcPts val="4463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2pPr>
      <a:lvl3pPr marL="1746250" indent="-522288" algn="l" rtl="0" eaLnBrk="0" fontAlgn="base" hangingPunct="0">
        <a:spcBef>
          <a:spcPts val="4463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3pPr>
      <a:lvl4pPr marL="2217738" indent="-522288" algn="l" rtl="0" eaLnBrk="0" fontAlgn="base" hangingPunct="0">
        <a:spcBef>
          <a:spcPts val="4463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4pPr>
      <a:lvl5pPr marL="2693988" indent="-522288" algn="l" rtl="0" eaLnBrk="0" fontAlgn="base" hangingPunct="0">
        <a:spcBef>
          <a:spcPts val="4463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5pPr>
      <a:lvl6pPr marL="3179989" indent="-524100" algn="l" rtl="0" fontAlgn="base">
        <a:spcBef>
          <a:spcPts val="4458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6pPr>
      <a:lvl7pPr marL="3665329" indent="-524100" algn="l" rtl="0" fontAlgn="base">
        <a:spcBef>
          <a:spcPts val="4458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7pPr>
      <a:lvl8pPr marL="4150671" indent="-524100" algn="l" rtl="0" fontAlgn="base">
        <a:spcBef>
          <a:spcPts val="4458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8pPr>
      <a:lvl9pPr marL="4636010" indent="-524100" algn="l" rtl="0" fontAlgn="base">
        <a:spcBef>
          <a:spcPts val="4458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9pPr>
    </p:bodyStyle>
    <p:otherStyle>
      <a:defPPr>
        <a:defRPr lang="en-US"/>
      </a:defPPr>
      <a:lvl1pPr marL="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8534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067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5601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36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2670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1204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9738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72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>
            <a:extLst>
              <a:ext uri="{FF2B5EF4-FFF2-40B4-BE49-F238E27FC236}">
                <a16:creationId xmlns:a16="http://schemas.microsoft.com/office/drawing/2014/main" id="{2EEE2260-55A4-4322-9085-3ADA14C1D3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50950" y="593725"/>
            <a:ext cx="10299700" cy="570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3926" tIns="53926" rIns="53926" bIns="5392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Sans" charset="0"/>
              </a:rPr>
              <a:t>Click to edit Master title style</a:t>
            </a: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1404FA74-7573-4980-ADB2-EFD8B25191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50950" y="6491288"/>
            <a:ext cx="10299700" cy="13390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3926" tIns="53926" rIns="53926" bIns="539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Sans" charset="0"/>
              </a:rPr>
              <a:t>Click to edit Master text styles</a:t>
            </a:r>
          </a:p>
          <a:p>
            <a:pPr lvl="1"/>
            <a:r>
              <a:rPr lang="en-US" altLang="en-US">
                <a:sym typeface="GillSans" charset="0"/>
              </a:rPr>
              <a:t>Second level</a:t>
            </a:r>
          </a:p>
          <a:p>
            <a:pPr lvl="2"/>
            <a:r>
              <a:rPr lang="en-US" altLang="en-US">
                <a:sym typeface="GillSans" charset="0"/>
              </a:rPr>
              <a:t>Third level</a:t>
            </a:r>
          </a:p>
          <a:p>
            <a:pPr lvl="3"/>
            <a:r>
              <a:rPr lang="en-US" altLang="en-US">
                <a:sym typeface="GillSans" charset="0"/>
              </a:rPr>
              <a:t>Fourth level</a:t>
            </a:r>
          </a:p>
          <a:p>
            <a:pPr lvl="4"/>
            <a:r>
              <a:rPr lang="en-US" altLang="en-US">
                <a:sym typeface="Gill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+mj-lt"/>
          <a:ea typeface="+mj-ea"/>
          <a:cs typeface="+mj-cs"/>
          <a:sym typeface="Gill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5pPr>
      <a:lvl6pPr marL="485340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6pPr>
      <a:lvl7pPr marL="970679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7pPr>
      <a:lvl8pPr marL="1456019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8pPr>
      <a:lvl9pPr marL="1941361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9pPr>
    </p:titleStyle>
    <p:bodyStyle>
      <a:lvl1pPr marL="803275" indent="-522288" algn="l" rtl="0" eaLnBrk="0" fontAlgn="base" hangingPunct="0">
        <a:spcBef>
          <a:spcPts val="4463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ea typeface="+mn-ea"/>
          <a:cs typeface="+mn-cs"/>
          <a:sym typeface="GillSans" charset="0"/>
        </a:defRPr>
      </a:lvl1pPr>
      <a:lvl2pPr marL="1274763" indent="-522288" algn="l" rtl="0" eaLnBrk="0" fontAlgn="base" hangingPunct="0">
        <a:spcBef>
          <a:spcPts val="4463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2pPr>
      <a:lvl3pPr marL="1746250" indent="-522288" algn="l" rtl="0" eaLnBrk="0" fontAlgn="base" hangingPunct="0">
        <a:spcBef>
          <a:spcPts val="4463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3pPr>
      <a:lvl4pPr marL="2217738" indent="-522288" algn="l" rtl="0" eaLnBrk="0" fontAlgn="base" hangingPunct="0">
        <a:spcBef>
          <a:spcPts val="4463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4pPr>
      <a:lvl5pPr marL="2693988" indent="-522288" algn="l" rtl="0" eaLnBrk="0" fontAlgn="base" hangingPunct="0">
        <a:spcBef>
          <a:spcPts val="4463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5pPr>
      <a:lvl6pPr marL="3179989" indent="-524100" algn="l" rtl="0" fontAlgn="base">
        <a:spcBef>
          <a:spcPts val="4458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6pPr>
      <a:lvl7pPr marL="3665329" indent="-524100" algn="l" rtl="0" fontAlgn="base">
        <a:spcBef>
          <a:spcPts val="4458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7pPr>
      <a:lvl8pPr marL="4150671" indent="-524100" algn="l" rtl="0" fontAlgn="base">
        <a:spcBef>
          <a:spcPts val="4458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8pPr>
      <a:lvl9pPr marL="4636010" indent="-524100" algn="l" rtl="0" fontAlgn="base">
        <a:spcBef>
          <a:spcPts val="4458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9pPr>
    </p:bodyStyle>
    <p:otherStyle>
      <a:defPPr>
        <a:defRPr lang="en-US"/>
      </a:defPPr>
      <a:lvl1pPr marL="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8534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067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5601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36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2670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1204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9738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72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>
            <a:extLst>
              <a:ext uri="{FF2B5EF4-FFF2-40B4-BE49-F238E27FC236}">
                <a16:creationId xmlns:a16="http://schemas.microsoft.com/office/drawing/2014/main" id="{5EC77A76-647A-488C-BFF1-58ECC543BE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50950" y="593725"/>
            <a:ext cx="10299700" cy="570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3926" tIns="53926" rIns="53926" bIns="5392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Sans" charset="0"/>
              </a:rPr>
              <a:t>Click to edit Master title style</a:t>
            </a: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D3FBB402-E8CC-478F-980E-97E01FCB87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51750" y="6491288"/>
            <a:ext cx="3898900" cy="13390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3926" tIns="53926" rIns="53926" bIns="5392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Sans" charset="0"/>
              </a:rPr>
              <a:t>Click to edit Master text styles</a:t>
            </a:r>
          </a:p>
          <a:p>
            <a:pPr lvl="1"/>
            <a:r>
              <a:rPr lang="en-US" altLang="en-US">
                <a:sym typeface="GillSans" charset="0"/>
              </a:rPr>
              <a:t>Second level</a:t>
            </a:r>
          </a:p>
          <a:p>
            <a:pPr lvl="2"/>
            <a:r>
              <a:rPr lang="en-US" altLang="en-US">
                <a:sym typeface="GillSans" charset="0"/>
              </a:rPr>
              <a:t>Third level</a:t>
            </a:r>
          </a:p>
          <a:p>
            <a:pPr lvl="3"/>
            <a:r>
              <a:rPr lang="en-US" altLang="en-US">
                <a:sym typeface="GillSans" charset="0"/>
              </a:rPr>
              <a:t>Fourth level</a:t>
            </a:r>
          </a:p>
          <a:p>
            <a:pPr lvl="4"/>
            <a:r>
              <a:rPr lang="en-US" altLang="en-US">
                <a:sym typeface="Gill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+mj-lt"/>
          <a:ea typeface="+mj-ea"/>
          <a:cs typeface="+mj-cs"/>
          <a:sym typeface="Gill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5pPr>
      <a:lvl6pPr marL="485340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6pPr>
      <a:lvl7pPr marL="970679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7pPr>
      <a:lvl8pPr marL="1456019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8pPr>
      <a:lvl9pPr marL="1941361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9pPr>
    </p:titleStyle>
    <p:bodyStyle>
      <a:lvl1pPr marL="803275" indent="-522288" algn="l" rtl="0" eaLnBrk="0" fontAlgn="base" hangingPunct="0">
        <a:spcBef>
          <a:spcPts val="4463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ea typeface="+mn-ea"/>
          <a:cs typeface="+mn-cs"/>
          <a:sym typeface="GillSans" charset="0"/>
        </a:defRPr>
      </a:lvl1pPr>
      <a:lvl2pPr marL="1274763" indent="-522288" algn="l" rtl="0" eaLnBrk="0" fontAlgn="base" hangingPunct="0">
        <a:spcBef>
          <a:spcPts val="4463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2pPr>
      <a:lvl3pPr marL="1746250" indent="-522288" algn="l" rtl="0" eaLnBrk="0" fontAlgn="base" hangingPunct="0">
        <a:spcBef>
          <a:spcPts val="4463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3pPr>
      <a:lvl4pPr marL="2217738" indent="-522288" algn="l" rtl="0" eaLnBrk="0" fontAlgn="base" hangingPunct="0">
        <a:spcBef>
          <a:spcPts val="4463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4pPr>
      <a:lvl5pPr marL="2693988" indent="-522288" algn="l" rtl="0" eaLnBrk="0" fontAlgn="base" hangingPunct="0">
        <a:spcBef>
          <a:spcPts val="4463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5pPr>
      <a:lvl6pPr marL="3179989" indent="-524100" algn="l" rtl="0" fontAlgn="base">
        <a:spcBef>
          <a:spcPts val="4458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6pPr>
      <a:lvl7pPr marL="3665329" indent="-524100" algn="l" rtl="0" fontAlgn="base">
        <a:spcBef>
          <a:spcPts val="4458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7pPr>
      <a:lvl8pPr marL="4150671" indent="-524100" algn="l" rtl="0" fontAlgn="base">
        <a:spcBef>
          <a:spcPts val="4458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8pPr>
      <a:lvl9pPr marL="4636010" indent="-524100" algn="l" rtl="0" fontAlgn="base">
        <a:spcBef>
          <a:spcPts val="4458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9pPr>
    </p:bodyStyle>
    <p:otherStyle>
      <a:defPPr>
        <a:defRPr lang="en-US"/>
      </a:defPPr>
      <a:lvl1pPr marL="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8534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067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5601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36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2670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1204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9738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72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>
            <a:extLst>
              <a:ext uri="{FF2B5EF4-FFF2-40B4-BE49-F238E27FC236}">
                <a16:creationId xmlns:a16="http://schemas.microsoft.com/office/drawing/2014/main" id="{8B1DDE73-5C80-41B6-A9E6-51BFCF4871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50950" y="593725"/>
            <a:ext cx="10299700" cy="570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3926" tIns="53926" rIns="53926" bIns="5392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Sans" charset="0"/>
              </a:rPr>
              <a:t>Click to edit Master title style</a:t>
            </a: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7DD3EFA8-2FA8-4172-8F07-E42DFBE0C3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50950" y="6491288"/>
            <a:ext cx="4965700" cy="13390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3926" tIns="53926" rIns="53926" bIns="5392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Sans" charset="0"/>
              </a:rPr>
              <a:t>Click to edit Master text styles</a:t>
            </a:r>
          </a:p>
          <a:p>
            <a:pPr lvl="1"/>
            <a:r>
              <a:rPr lang="en-US" altLang="en-US">
                <a:sym typeface="GillSans" charset="0"/>
              </a:rPr>
              <a:t>Second level</a:t>
            </a:r>
          </a:p>
          <a:p>
            <a:pPr lvl="2"/>
            <a:r>
              <a:rPr lang="en-US" altLang="en-US">
                <a:sym typeface="GillSans" charset="0"/>
              </a:rPr>
              <a:t>Third level</a:t>
            </a:r>
          </a:p>
          <a:p>
            <a:pPr lvl="3"/>
            <a:r>
              <a:rPr lang="en-US" altLang="en-US">
                <a:sym typeface="GillSans" charset="0"/>
              </a:rPr>
              <a:t>Fourth level</a:t>
            </a:r>
          </a:p>
          <a:p>
            <a:pPr lvl="4"/>
            <a:r>
              <a:rPr lang="en-US" altLang="en-US">
                <a:sym typeface="Gill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+mj-lt"/>
          <a:ea typeface="+mj-ea"/>
          <a:cs typeface="+mj-cs"/>
          <a:sym typeface="Gill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5pPr>
      <a:lvl6pPr marL="485340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6pPr>
      <a:lvl7pPr marL="970679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7pPr>
      <a:lvl8pPr marL="1456019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8pPr>
      <a:lvl9pPr marL="1941361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9pPr>
    </p:titleStyle>
    <p:bodyStyle>
      <a:lvl1pPr marL="803275" indent="-522288" algn="l" rtl="0" eaLnBrk="0" fontAlgn="base" hangingPunct="0">
        <a:spcBef>
          <a:spcPts val="4463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ea typeface="+mn-ea"/>
          <a:cs typeface="+mn-cs"/>
          <a:sym typeface="GillSans" charset="0"/>
        </a:defRPr>
      </a:lvl1pPr>
      <a:lvl2pPr marL="1274763" indent="-522288" algn="l" rtl="0" eaLnBrk="0" fontAlgn="base" hangingPunct="0">
        <a:spcBef>
          <a:spcPts val="4463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2pPr>
      <a:lvl3pPr marL="1746250" indent="-522288" algn="l" rtl="0" eaLnBrk="0" fontAlgn="base" hangingPunct="0">
        <a:spcBef>
          <a:spcPts val="4463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3pPr>
      <a:lvl4pPr marL="2217738" indent="-522288" algn="l" rtl="0" eaLnBrk="0" fontAlgn="base" hangingPunct="0">
        <a:spcBef>
          <a:spcPts val="4463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4pPr>
      <a:lvl5pPr marL="2693988" indent="-522288" algn="l" rtl="0" eaLnBrk="0" fontAlgn="base" hangingPunct="0">
        <a:spcBef>
          <a:spcPts val="4463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5pPr>
      <a:lvl6pPr marL="3179989" indent="-524100" algn="l" rtl="0" fontAlgn="base">
        <a:spcBef>
          <a:spcPts val="4458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6pPr>
      <a:lvl7pPr marL="3665329" indent="-524100" algn="l" rtl="0" fontAlgn="base">
        <a:spcBef>
          <a:spcPts val="4458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7pPr>
      <a:lvl8pPr marL="4150671" indent="-524100" algn="l" rtl="0" fontAlgn="base">
        <a:spcBef>
          <a:spcPts val="4458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8pPr>
      <a:lvl9pPr marL="4636010" indent="-524100" algn="l" rtl="0" fontAlgn="base">
        <a:spcBef>
          <a:spcPts val="4458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9pPr>
    </p:bodyStyle>
    <p:otherStyle>
      <a:defPPr>
        <a:defRPr lang="en-US"/>
      </a:defPPr>
      <a:lvl1pPr marL="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8534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067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5601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36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2670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1204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9738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72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DEF38F0C-1B64-4483-AA2B-49DE02A408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50950" y="593725"/>
            <a:ext cx="10299700" cy="570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3926" tIns="53926" rIns="53926" bIns="5392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Sans" charset="0"/>
              </a:rPr>
              <a:t>Click to edit Master title style</a:t>
            </a:r>
          </a:p>
        </p:txBody>
      </p:sp>
      <p:sp>
        <p:nvSpPr>
          <p:cNvPr id="2051" name="Rectangle 2">
            <a:extLst>
              <a:ext uri="{FF2B5EF4-FFF2-40B4-BE49-F238E27FC236}">
                <a16:creationId xmlns:a16="http://schemas.microsoft.com/office/drawing/2014/main" id="{4BDAC89E-B1ED-43AF-8D6E-31BC9EACBF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50950" y="6491288"/>
            <a:ext cx="10299700" cy="13390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3926" tIns="53926" rIns="53926" bIns="5392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Sans" charset="0"/>
              </a:rPr>
              <a:t>Click to edit Master text styles</a:t>
            </a:r>
          </a:p>
          <a:p>
            <a:pPr lvl="1"/>
            <a:r>
              <a:rPr lang="en-US" altLang="en-US">
                <a:sym typeface="GillSans" charset="0"/>
              </a:rPr>
              <a:t>Second level</a:t>
            </a:r>
          </a:p>
          <a:p>
            <a:pPr lvl="2"/>
            <a:r>
              <a:rPr lang="en-US" altLang="en-US">
                <a:sym typeface="GillSans" charset="0"/>
              </a:rPr>
              <a:t>Third level</a:t>
            </a:r>
          </a:p>
          <a:p>
            <a:pPr lvl="3"/>
            <a:r>
              <a:rPr lang="en-US" altLang="en-US">
                <a:sym typeface="GillSans" charset="0"/>
              </a:rPr>
              <a:t>Fourth level</a:t>
            </a:r>
          </a:p>
          <a:p>
            <a:pPr lvl="4"/>
            <a:r>
              <a:rPr lang="en-US" altLang="en-US">
                <a:sym typeface="Gill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+mj-lt"/>
          <a:ea typeface="+mj-ea"/>
          <a:cs typeface="+mj-cs"/>
          <a:sym typeface="Gill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5pPr>
      <a:lvl6pPr marL="485340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6pPr>
      <a:lvl7pPr marL="970679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7pPr>
      <a:lvl8pPr marL="1456019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8pPr>
      <a:lvl9pPr marL="1941361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9pPr>
    </p:titleStyle>
    <p:bodyStyle>
      <a:lvl1pPr marL="887413" indent="-604838" algn="l" rtl="0" eaLnBrk="0" fontAlgn="base" hangingPunct="0">
        <a:spcBef>
          <a:spcPts val="2750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ea typeface="+mn-ea"/>
          <a:cs typeface="+mn-cs"/>
          <a:sym typeface="GillSans" charset="0"/>
        </a:defRPr>
      </a:lvl1pPr>
      <a:lvl2pPr marL="1358900" indent="-604838" algn="l" rtl="0" eaLnBrk="0" fontAlgn="base" hangingPunct="0">
        <a:spcBef>
          <a:spcPts val="2750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2pPr>
      <a:lvl3pPr marL="1830388" indent="-604838" algn="l" rtl="0" eaLnBrk="0" fontAlgn="base" hangingPunct="0">
        <a:spcBef>
          <a:spcPts val="2750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3pPr>
      <a:lvl4pPr marL="2301875" indent="-604838" algn="l" rtl="0" eaLnBrk="0" fontAlgn="base" hangingPunct="0">
        <a:spcBef>
          <a:spcPts val="2750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4pPr>
      <a:lvl5pPr marL="2773363" indent="-604838" algn="l" rtl="0" eaLnBrk="0" fontAlgn="base" hangingPunct="0">
        <a:spcBef>
          <a:spcPts val="2750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5pPr>
      <a:lvl6pPr marL="3262564" indent="-606675" algn="l" rtl="0" fontAlgn="base">
        <a:spcBef>
          <a:spcPts val="2761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6pPr>
      <a:lvl7pPr marL="3747904" indent="-606675" algn="l" rtl="0" fontAlgn="base">
        <a:spcBef>
          <a:spcPts val="2761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7pPr>
      <a:lvl8pPr marL="4233243" indent="-606675" algn="l" rtl="0" fontAlgn="base">
        <a:spcBef>
          <a:spcPts val="2761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8pPr>
      <a:lvl9pPr marL="4718586" indent="-606675" algn="l" rtl="0" fontAlgn="base">
        <a:spcBef>
          <a:spcPts val="2761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9pPr>
    </p:bodyStyle>
    <p:otherStyle>
      <a:defPPr>
        <a:defRPr lang="en-US"/>
      </a:defPPr>
      <a:lvl1pPr marL="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8534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067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5601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36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2670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1204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9738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72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>
            <a:extLst>
              <a:ext uri="{FF2B5EF4-FFF2-40B4-BE49-F238E27FC236}">
                <a16:creationId xmlns:a16="http://schemas.microsoft.com/office/drawing/2014/main" id="{4171F35E-F4B2-497C-8119-59D5F8CCE1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50950" y="6950075"/>
            <a:ext cx="10299700" cy="893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3926" tIns="53926" rIns="53926" bIns="5392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Sans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+mj-lt"/>
          <a:ea typeface="+mj-ea"/>
          <a:cs typeface="+mj-cs"/>
          <a:sym typeface="Gill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5pPr>
      <a:lvl6pPr marL="485340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6pPr>
      <a:lvl7pPr marL="970679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7pPr>
      <a:lvl8pPr marL="1456019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8pPr>
      <a:lvl9pPr marL="1941361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9pPr>
    </p:titleStyle>
    <p:bodyStyle>
      <a:lvl1pPr marL="360363" indent="-360363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ea typeface="+mn-ea"/>
          <a:cs typeface="+mn-cs"/>
          <a:sym typeface="GillSans" charset="0"/>
        </a:defRPr>
      </a:lvl1pPr>
      <a:lvl2pPr marL="787400" indent="-300038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2pPr>
      <a:lvl3pPr marL="1211263" indent="-2413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3pPr>
      <a:lvl4pPr marL="1695450" indent="-2413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4pPr>
      <a:lvl5pPr marL="2182813" indent="-2413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5pPr>
      <a:lvl6pPr marL="485340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6pPr>
      <a:lvl7pPr marL="970679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7pPr>
      <a:lvl8pPr marL="1456019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8pPr>
      <a:lvl9pPr marL="1941361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9pPr>
    </p:bodyStyle>
    <p:otherStyle>
      <a:defPPr>
        <a:defRPr lang="en-US"/>
      </a:defPPr>
      <a:lvl1pPr marL="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8534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067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5601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36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2670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1204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9738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72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755DFFAD-A30A-4058-A9CE-BBF9AEAF7C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50950" y="2978150"/>
            <a:ext cx="10299700" cy="1690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3926" tIns="53926" rIns="53926" bIns="5392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Sans" charset="0"/>
              </a:rPr>
              <a:t>Click to edit Master text styles</a:t>
            </a:r>
          </a:p>
          <a:p>
            <a:pPr lvl="1"/>
            <a:r>
              <a:rPr lang="en-US" altLang="en-US">
                <a:sym typeface="GillSans" charset="0"/>
              </a:rPr>
              <a:t>Second level</a:t>
            </a:r>
          </a:p>
          <a:p>
            <a:pPr lvl="2"/>
            <a:r>
              <a:rPr lang="en-US" altLang="en-US">
                <a:sym typeface="GillSans" charset="0"/>
              </a:rPr>
              <a:t>Third level</a:t>
            </a:r>
          </a:p>
          <a:p>
            <a:pPr lvl="3"/>
            <a:r>
              <a:rPr lang="en-US" altLang="en-US">
                <a:sym typeface="GillSans" charset="0"/>
              </a:rPr>
              <a:t>Fourth level</a:t>
            </a:r>
          </a:p>
          <a:p>
            <a:pPr lvl="4"/>
            <a:r>
              <a:rPr lang="en-US" altLang="en-US">
                <a:sym typeface="Gill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+mj-lt"/>
          <a:ea typeface="+mj-ea"/>
          <a:cs typeface="+mj-cs"/>
          <a:sym typeface="Gill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5pPr>
      <a:lvl6pPr marL="485340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6pPr>
      <a:lvl7pPr marL="970679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7pPr>
      <a:lvl8pPr marL="1456019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8pPr>
      <a:lvl9pPr marL="1941361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9pPr>
    </p:titleStyle>
    <p:bodyStyle>
      <a:lvl1pPr marL="887413" indent="-604838" algn="l" rtl="0" eaLnBrk="0" fontAlgn="base" hangingPunct="0">
        <a:spcBef>
          <a:spcPts val="5613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ea typeface="+mn-ea"/>
          <a:cs typeface="+mn-cs"/>
          <a:sym typeface="GillSans" charset="0"/>
        </a:defRPr>
      </a:lvl1pPr>
      <a:lvl2pPr marL="1358900" indent="-604838" algn="l" rtl="0" eaLnBrk="0" fontAlgn="base" hangingPunct="0">
        <a:spcBef>
          <a:spcPts val="5613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2pPr>
      <a:lvl3pPr marL="1830388" indent="-604838" algn="l" rtl="0" eaLnBrk="0" fontAlgn="base" hangingPunct="0">
        <a:spcBef>
          <a:spcPts val="5613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3pPr>
      <a:lvl4pPr marL="2301875" indent="-604838" algn="l" rtl="0" eaLnBrk="0" fontAlgn="base" hangingPunct="0">
        <a:spcBef>
          <a:spcPts val="5613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4pPr>
      <a:lvl5pPr marL="2773363" indent="-604838" algn="l" rtl="0" eaLnBrk="0" fontAlgn="base" hangingPunct="0">
        <a:spcBef>
          <a:spcPts val="5613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5pPr>
      <a:lvl6pPr marL="3262564" indent="-606675" algn="l" rtl="0" fontAlgn="base">
        <a:spcBef>
          <a:spcPts val="5626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6pPr>
      <a:lvl7pPr marL="3747904" indent="-606675" algn="l" rtl="0" fontAlgn="base">
        <a:spcBef>
          <a:spcPts val="5626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7pPr>
      <a:lvl8pPr marL="4233243" indent="-606675" algn="l" rtl="0" fontAlgn="base">
        <a:spcBef>
          <a:spcPts val="5626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8pPr>
      <a:lvl9pPr marL="4718586" indent="-606675" algn="l" rtl="0" fontAlgn="base">
        <a:spcBef>
          <a:spcPts val="5626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9pPr>
    </p:bodyStyle>
    <p:otherStyle>
      <a:defPPr>
        <a:defRPr lang="en-US"/>
      </a:defPPr>
      <a:lvl1pPr marL="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8534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067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5601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36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2670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1204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9738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72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>
            <a:extLst>
              <a:ext uri="{FF2B5EF4-FFF2-40B4-BE49-F238E27FC236}">
                <a16:creationId xmlns:a16="http://schemas.microsoft.com/office/drawing/2014/main" id="{910F3BC0-BC33-42B7-9CCB-6191676DDA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50950" y="17259300"/>
            <a:ext cx="10299700" cy="397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3926" tIns="53926" rIns="53926" bIns="5392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Sans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+mj-lt"/>
          <a:ea typeface="+mj-ea"/>
          <a:cs typeface="+mj-cs"/>
          <a:sym typeface="Gill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5pPr>
      <a:lvl6pPr marL="485340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6pPr>
      <a:lvl7pPr marL="970679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7pPr>
      <a:lvl8pPr marL="1456019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8pPr>
      <a:lvl9pPr marL="1941361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9pPr>
    </p:titleStyle>
    <p:bodyStyle>
      <a:lvl1pPr marL="360363" indent="-360363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ea typeface="+mn-ea"/>
          <a:cs typeface="+mn-cs"/>
          <a:sym typeface="GillSans" charset="0"/>
        </a:defRPr>
      </a:lvl1pPr>
      <a:lvl2pPr marL="787400" indent="-300038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2pPr>
      <a:lvl3pPr marL="1211263" indent="-2413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3pPr>
      <a:lvl4pPr marL="1695450" indent="-2413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4pPr>
      <a:lvl5pPr marL="2182813" indent="-2413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5pPr>
      <a:lvl6pPr marL="485340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6pPr>
      <a:lvl7pPr marL="970679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7pPr>
      <a:lvl8pPr marL="1456019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8pPr>
      <a:lvl9pPr marL="1941361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9pPr>
    </p:bodyStyle>
    <p:otherStyle>
      <a:defPPr>
        <a:defRPr lang="en-US"/>
      </a:defPPr>
      <a:lvl1pPr marL="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8534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067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5601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36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2670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1204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9738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72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E2072AA9-D690-4BAB-A71A-9B40EC9DC6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50950" y="17259300"/>
            <a:ext cx="10299700" cy="397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3926" tIns="53926" rIns="53926" bIns="5392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Sans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+mj-lt"/>
          <a:ea typeface="+mj-ea"/>
          <a:cs typeface="+mj-cs"/>
          <a:sym typeface="Gill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5pPr>
      <a:lvl6pPr marL="485340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6pPr>
      <a:lvl7pPr marL="970679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7pPr>
      <a:lvl8pPr marL="1456019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8pPr>
      <a:lvl9pPr marL="1941361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9pPr>
    </p:titleStyle>
    <p:bodyStyle>
      <a:lvl1pPr marL="360363" indent="-360363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ea typeface="+mn-ea"/>
          <a:cs typeface="+mn-cs"/>
          <a:sym typeface="GillSans" charset="0"/>
        </a:defRPr>
      </a:lvl1pPr>
      <a:lvl2pPr marL="787400" indent="-300038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2pPr>
      <a:lvl3pPr marL="1211263" indent="-2413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3pPr>
      <a:lvl4pPr marL="1695450" indent="-2413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4pPr>
      <a:lvl5pPr marL="2182813" indent="-2413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5pPr>
      <a:lvl6pPr marL="485340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6pPr>
      <a:lvl7pPr marL="970679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7pPr>
      <a:lvl8pPr marL="1456019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8pPr>
      <a:lvl9pPr marL="1941361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9pPr>
    </p:bodyStyle>
    <p:otherStyle>
      <a:defPPr>
        <a:defRPr lang="en-US"/>
      </a:defPPr>
      <a:lvl1pPr marL="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8534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067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5601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36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2670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1204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9738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72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>
            <a:extLst>
              <a:ext uri="{FF2B5EF4-FFF2-40B4-BE49-F238E27FC236}">
                <a16:creationId xmlns:a16="http://schemas.microsoft.com/office/drawing/2014/main" id="{D4CD545E-A261-47A4-B7E5-3531DC90E9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7063" y="11226800"/>
            <a:ext cx="5773737" cy="773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3926" tIns="53926" rIns="53926" bIns="539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Sans" charset="0"/>
              </a:rPr>
              <a:t>Click to edit Master text styles</a:t>
            </a:r>
          </a:p>
          <a:p>
            <a:pPr lvl="1"/>
            <a:r>
              <a:rPr lang="en-US" altLang="en-US">
                <a:sym typeface="GillSans" charset="0"/>
              </a:rPr>
              <a:t>Second level</a:t>
            </a:r>
          </a:p>
          <a:p>
            <a:pPr lvl="2"/>
            <a:r>
              <a:rPr lang="en-US" altLang="en-US">
                <a:sym typeface="GillSans" charset="0"/>
              </a:rPr>
              <a:t>Third level</a:t>
            </a:r>
          </a:p>
          <a:p>
            <a:pPr lvl="3"/>
            <a:r>
              <a:rPr lang="en-US" altLang="en-US">
                <a:sym typeface="GillSans" charset="0"/>
              </a:rPr>
              <a:t>Fourth level</a:t>
            </a:r>
          </a:p>
          <a:p>
            <a:pPr lvl="4"/>
            <a:r>
              <a:rPr lang="en-US" altLang="en-US">
                <a:sym typeface="GillSans" charset="0"/>
              </a:rPr>
              <a:t>Fifth level</a:t>
            </a: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08E1D42A-0FF7-4717-8DA3-66D68D0721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7063" y="3302000"/>
            <a:ext cx="5773737" cy="773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3926" tIns="53926" rIns="53926" bIns="53926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Sans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+mj-lt"/>
          <a:ea typeface="+mj-ea"/>
          <a:cs typeface="+mj-cs"/>
          <a:sym typeface="Gill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GillSans" charset="0"/>
          <a:sym typeface="Gill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GillSans" charset="0"/>
          <a:sym typeface="Gill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GillSans" charset="0"/>
          <a:sym typeface="Gill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GillSans" charset="0"/>
          <a:sym typeface="GillSans" charset="0"/>
        </a:defRPr>
      </a:lvl5pPr>
      <a:lvl6pPr marL="485340" algn="ctr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GillSans" charset="0"/>
          <a:sym typeface="GillSans" charset="0"/>
        </a:defRPr>
      </a:lvl6pPr>
      <a:lvl7pPr marL="970679" algn="ctr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GillSans" charset="0"/>
          <a:sym typeface="GillSans" charset="0"/>
        </a:defRPr>
      </a:lvl7pPr>
      <a:lvl8pPr marL="1456019" algn="ctr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GillSans" charset="0"/>
          <a:sym typeface="GillSans" charset="0"/>
        </a:defRPr>
      </a:lvl8pPr>
      <a:lvl9pPr marL="1941361" algn="ctr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GillSans" charset="0"/>
          <a:sym typeface="GillSans" charset="0"/>
        </a:defRPr>
      </a:lvl9pPr>
    </p:titleStyle>
    <p:bodyStyle>
      <a:lvl1pPr marL="360363" indent="-360363" algn="ctr" rtl="0" eaLnBrk="0" fontAlgn="base" hangingPunct="0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+mn-lt"/>
          <a:ea typeface="+mn-ea"/>
          <a:cs typeface="+mn-cs"/>
          <a:sym typeface="GillSans" charset="0"/>
        </a:defRPr>
      </a:lvl1pPr>
      <a:lvl2pPr marL="787400" indent="-300038" algn="ctr" rtl="0" eaLnBrk="0" fontAlgn="base" hangingPunct="0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+mn-lt"/>
          <a:sym typeface="GillSans" charset="0"/>
        </a:defRPr>
      </a:lvl2pPr>
      <a:lvl3pPr marL="1211263" indent="-241300" algn="ctr" rtl="0" eaLnBrk="0" fontAlgn="base" hangingPunct="0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+mn-lt"/>
          <a:sym typeface="GillSans" charset="0"/>
        </a:defRPr>
      </a:lvl3pPr>
      <a:lvl4pPr marL="1695450" indent="-241300" algn="ctr" rtl="0" eaLnBrk="0" fontAlgn="base" hangingPunct="0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+mn-lt"/>
          <a:sym typeface="GillSans" charset="0"/>
        </a:defRPr>
      </a:lvl4pPr>
      <a:lvl5pPr marL="2182813" indent="-241300" algn="ctr" rtl="0" eaLnBrk="0" fontAlgn="base" hangingPunct="0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+mn-lt"/>
          <a:sym typeface="GillSans" charset="0"/>
        </a:defRPr>
      </a:lvl5pPr>
      <a:lvl6pPr marL="485340" algn="ctr" rtl="0" fontAlgn="base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+mn-lt"/>
          <a:sym typeface="GillSans" charset="0"/>
        </a:defRPr>
      </a:lvl6pPr>
      <a:lvl7pPr marL="970679" algn="ctr" rtl="0" fontAlgn="base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+mn-lt"/>
          <a:sym typeface="GillSans" charset="0"/>
        </a:defRPr>
      </a:lvl7pPr>
      <a:lvl8pPr marL="1456019" algn="ctr" rtl="0" fontAlgn="base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+mn-lt"/>
          <a:sym typeface="GillSans" charset="0"/>
        </a:defRPr>
      </a:lvl8pPr>
      <a:lvl9pPr marL="1941361" algn="ctr" rtl="0" fontAlgn="base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+mn-lt"/>
          <a:sym typeface="GillSans" charset="0"/>
        </a:defRPr>
      </a:lvl9pPr>
    </p:bodyStyle>
    <p:otherStyle>
      <a:defPPr>
        <a:defRPr lang="en-US"/>
      </a:defPPr>
      <a:lvl1pPr marL="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8534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067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5601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36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2670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1204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9738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72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E676361E-2AEB-4F2B-AC18-E9F0BB70B9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7063" y="11226800"/>
            <a:ext cx="5773737" cy="773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3926" tIns="53926" rIns="53926" bIns="539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Sans" charset="0"/>
              </a:rPr>
              <a:t>Click to edit Master text styles</a:t>
            </a:r>
          </a:p>
          <a:p>
            <a:pPr lvl="1"/>
            <a:r>
              <a:rPr lang="en-US" altLang="en-US">
                <a:sym typeface="GillSans" charset="0"/>
              </a:rPr>
              <a:t>Second level</a:t>
            </a:r>
          </a:p>
          <a:p>
            <a:pPr lvl="2"/>
            <a:r>
              <a:rPr lang="en-US" altLang="en-US">
                <a:sym typeface="GillSans" charset="0"/>
              </a:rPr>
              <a:t>Third level</a:t>
            </a:r>
          </a:p>
          <a:p>
            <a:pPr lvl="3"/>
            <a:r>
              <a:rPr lang="en-US" altLang="en-US">
                <a:sym typeface="GillSans" charset="0"/>
              </a:rPr>
              <a:t>Fourth level</a:t>
            </a:r>
          </a:p>
          <a:p>
            <a:pPr lvl="4"/>
            <a:r>
              <a:rPr lang="en-US" altLang="en-US">
                <a:sym typeface="GillSans" charset="0"/>
              </a:rPr>
              <a:t>Fifth level</a:t>
            </a: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E456C391-917E-4768-BF64-0BEA00E640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7063" y="3302000"/>
            <a:ext cx="5773737" cy="773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3926" tIns="53926" rIns="53926" bIns="53926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Sans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+mj-lt"/>
          <a:ea typeface="+mj-ea"/>
          <a:cs typeface="+mj-cs"/>
          <a:sym typeface="Gill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GillSans" charset="0"/>
          <a:sym typeface="Gill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GillSans" charset="0"/>
          <a:sym typeface="Gill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GillSans" charset="0"/>
          <a:sym typeface="Gill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GillSans" charset="0"/>
          <a:sym typeface="GillSans" charset="0"/>
        </a:defRPr>
      </a:lvl5pPr>
      <a:lvl6pPr marL="485340" algn="ctr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GillSans" charset="0"/>
          <a:sym typeface="GillSans" charset="0"/>
        </a:defRPr>
      </a:lvl6pPr>
      <a:lvl7pPr marL="970679" algn="ctr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GillSans" charset="0"/>
          <a:sym typeface="GillSans" charset="0"/>
        </a:defRPr>
      </a:lvl7pPr>
      <a:lvl8pPr marL="1456019" algn="ctr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GillSans" charset="0"/>
          <a:sym typeface="GillSans" charset="0"/>
        </a:defRPr>
      </a:lvl8pPr>
      <a:lvl9pPr marL="1941361" algn="ctr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GillSans" charset="0"/>
          <a:sym typeface="GillSans" charset="0"/>
        </a:defRPr>
      </a:lvl9pPr>
    </p:titleStyle>
    <p:bodyStyle>
      <a:lvl1pPr marL="360363" indent="-360363" algn="ctr" rtl="0" eaLnBrk="0" fontAlgn="base" hangingPunct="0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+mn-lt"/>
          <a:ea typeface="+mn-ea"/>
          <a:cs typeface="+mn-cs"/>
          <a:sym typeface="GillSans" charset="0"/>
        </a:defRPr>
      </a:lvl1pPr>
      <a:lvl2pPr marL="787400" indent="-300038" algn="ctr" rtl="0" eaLnBrk="0" fontAlgn="base" hangingPunct="0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+mn-lt"/>
          <a:sym typeface="GillSans" charset="0"/>
        </a:defRPr>
      </a:lvl2pPr>
      <a:lvl3pPr marL="1211263" indent="-241300" algn="ctr" rtl="0" eaLnBrk="0" fontAlgn="base" hangingPunct="0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+mn-lt"/>
          <a:sym typeface="GillSans" charset="0"/>
        </a:defRPr>
      </a:lvl3pPr>
      <a:lvl4pPr marL="1695450" indent="-241300" algn="ctr" rtl="0" eaLnBrk="0" fontAlgn="base" hangingPunct="0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+mn-lt"/>
          <a:sym typeface="GillSans" charset="0"/>
        </a:defRPr>
      </a:lvl4pPr>
      <a:lvl5pPr marL="2182813" indent="-241300" algn="ctr" rtl="0" eaLnBrk="0" fontAlgn="base" hangingPunct="0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+mn-lt"/>
          <a:sym typeface="GillSans" charset="0"/>
        </a:defRPr>
      </a:lvl5pPr>
      <a:lvl6pPr marL="485340" algn="ctr" rtl="0" fontAlgn="base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+mn-lt"/>
          <a:sym typeface="GillSans" charset="0"/>
        </a:defRPr>
      </a:lvl6pPr>
      <a:lvl7pPr marL="970679" algn="ctr" rtl="0" fontAlgn="base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+mn-lt"/>
          <a:sym typeface="GillSans" charset="0"/>
        </a:defRPr>
      </a:lvl7pPr>
      <a:lvl8pPr marL="1456019" algn="ctr" rtl="0" fontAlgn="base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+mn-lt"/>
          <a:sym typeface="GillSans" charset="0"/>
        </a:defRPr>
      </a:lvl8pPr>
      <a:lvl9pPr marL="1941361" algn="ctr" rtl="0" fontAlgn="base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+mn-lt"/>
          <a:sym typeface="GillSans" charset="0"/>
        </a:defRPr>
      </a:lvl9pPr>
    </p:bodyStyle>
    <p:otherStyle>
      <a:defPPr>
        <a:defRPr lang="en-US"/>
      </a:defPPr>
      <a:lvl1pPr marL="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8534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067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5601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36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2670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1204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9738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72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>
            <a:extLst>
              <a:ext uri="{FF2B5EF4-FFF2-40B4-BE49-F238E27FC236}">
                <a16:creationId xmlns:a16="http://schemas.microsoft.com/office/drawing/2014/main" id="{B444BB65-39D5-4ECC-97F9-A5C7014494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50950" y="593725"/>
            <a:ext cx="10299700" cy="570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3926" tIns="53926" rIns="53926" bIns="5392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Sans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+mj-lt"/>
          <a:ea typeface="+mj-ea"/>
          <a:cs typeface="+mj-cs"/>
          <a:sym typeface="Gill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5pPr>
      <a:lvl6pPr marL="485340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6pPr>
      <a:lvl7pPr marL="970679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7pPr>
      <a:lvl8pPr marL="1456019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8pPr>
      <a:lvl9pPr marL="1941361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9pPr>
    </p:titleStyle>
    <p:bodyStyle>
      <a:lvl1pPr marL="942975" indent="-604838" algn="l" rtl="0" eaLnBrk="0" fontAlgn="base" hangingPunct="0">
        <a:spcBef>
          <a:spcPts val="2750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ea typeface="+mn-ea"/>
          <a:cs typeface="+mn-cs"/>
          <a:sym typeface="GillSans" charset="0"/>
        </a:defRPr>
      </a:lvl1pPr>
      <a:lvl2pPr marL="1414463" indent="-604838" algn="l" rtl="0" eaLnBrk="0" fontAlgn="base" hangingPunct="0">
        <a:spcBef>
          <a:spcPts val="2750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2pPr>
      <a:lvl3pPr marL="1885950" indent="-604838" algn="l" rtl="0" eaLnBrk="0" fontAlgn="base" hangingPunct="0">
        <a:spcBef>
          <a:spcPts val="2750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3pPr>
      <a:lvl4pPr marL="2357438" indent="-604838" algn="l" rtl="0" eaLnBrk="0" fontAlgn="base" hangingPunct="0">
        <a:spcBef>
          <a:spcPts val="2750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4pPr>
      <a:lvl5pPr marL="2828925" indent="-604838" algn="l" rtl="0" eaLnBrk="0" fontAlgn="base" hangingPunct="0">
        <a:spcBef>
          <a:spcPts val="2750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5pPr>
      <a:lvl6pPr marL="3316490" indent="-606675" algn="l" rtl="0" fontAlgn="base">
        <a:spcBef>
          <a:spcPts val="2761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6pPr>
      <a:lvl7pPr marL="3801830" indent="-606675" algn="l" rtl="0" fontAlgn="base">
        <a:spcBef>
          <a:spcPts val="2761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7pPr>
      <a:lvl8pPr marL="4287172" indent="-606675" algn="l" rtl="0" fontAlgn="base">
        <a:spcBef>
          <a:spcPts val="2761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8pPr>
      <a:lvl9pPr marL="4772512" indent="-606675" algn="l" rtl="0" fontAlgn="base">
        <a:spcBef>
          <a:spcPts val="2761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9pPr>
    </p:bodyStyle>
    <p:otherStyle>
      <a:defPPr>
        <a:defRPr lang="en-US"/>
      </a:defPPr>
      <a:lvl1pPr marL="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8534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067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5601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36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2670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1204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9738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72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338" name="TextBox 2">
            <a:extLst>
              <a:ext uri="{FF2B5EF4-FFF2-40B4-BE49-F238E27FC236}">
                <a16:creationId xmlns:a16="http://schemas.microsoft.com/office/drawing/2014/main" id="{76EE90BC-28D3-4D50-88DC-34639A4508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0042" y="527619"/>
            <a:ext cx="7462838" cy="866775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067" tIns="48535" rIns="97067" bIns="48535">
            <a:spAutoFit/>
          </a:bodyPr>
          <a:lstStyle>
            <a:lvl1pPr algn="ctr"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1pPr>
            <a:lvl2pPr marL="742950" indent="-285750" algn="ctr"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2pPr>
            <a:lvl3pPr marL="1143000" indent="-228600" algn="ctr"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3pPr>
            <a:lvl4pPr marL="1600200" indent="-228600" algn="ctr"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4pPr>
            <a:lvl5pPr marL="2057400" indent="-228600" algn="ctr"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9pPr>
          </a:lstStyle>
          <a:p>
            <a:pPr eaLnBrk="1" hangingPunct="1"/>
            <a:r>
              <a:rPr lang="en-US" altLang="en-US" sz="5000" dirty="0">
                <a:solidFill>
                  <a:srgbClr val="000000"/>
                </a:solidFill>
                <a:latin typeface="Bahnschrift Light SemiCondensed" panose="020B0502040204020203" pitchFamily="34" charset="0"/>
              </a:rPr>
              <a:t>Title</a:t>
            </a:r>
            <a:endParaRPr lang="ms-MY" altLang="en-US" sz="5000" dirty="0">
              <a:solidFill>
                <a:srgbClr val="000000"/>
              </a:solidFill>
              <a:latin typeface="Bahnschrift Light SemiCondensed" panose="020B0502040204020203" pitchFamily="34" charset="0"/>
            </a:endParaRPr>
          </a:p>
        </p:txBody>
      </p:sp>
      <p:sp>
        <p:nvSpPr>
          <p:cNvPr id="14339" name="TextBox 4">
            <a:extLst>
              <a:ext uri="{FF2B5EF4-FFF2-40B4-BE49-F238E27FC236}">
                <a16:creationId xmlns:a16="http://schemas.microsoft.com/office/drawing/2014/main" id="{EE1AC1E7-80A7-4798-A8F4-A085A690CE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6463" y="1216182"/>
            <a:ext cx="7462838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067" tIns="48535" rIns="97067" bIns="48535">
            <a:spAutoFit/>
          </a:bodyPr>
          <a:lstStyle>
            <a:lvl1pPr algn="ctr"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1pPr>
            <a:lvl2pPr marL="742950" indent="-285750" algn="ctr"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2pPr>
            <a:lvl3pPr marL="1143000" indent="-228600" algn="ctr"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3pPr>
            <a:lvl4pPr marL="1600200" indent="-228600" algn="ctr"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4pPr>
            <a:lvl5pPr marL="2057400" indent="-228600" algn="ctr"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9pPr>
          </a:lstStyle>
          <a:p>
            <a:pPr eaLnBrk="1" hangingPunct="1"/>
            <a:r>
              <a:rPr lang="en-US" altLang="en-US" sz="3000" dirty="0">
                <a:solidFill>
                  <a:srgbClr val="000000"/>
                </a:solidFill>
                <a:latin typeface="Bahnschrift Light SemiCondensed" panose="020B0502040204020203" pitchFamily="34" charset="0"/>
              </a:rPr>
              <a:t>Authors</a:t>
            </a:r>
            <a:endParaRPr lang="ms-MY" altLang="en-US" sz="3000" dirty="0">
              <a:solidFill>
                <a:srgbClr val="000000"/>
              </a:solidFill>
              <a:latin typeface="Bahnschrift Light SemiCondensed" panose="020B0502040204020203" pitchFamily="34" charset="0"/>
            </a:endParaRPr>
          </a:p>
        </p:txBody>
      </p:sp>
      <p:sp>
        <p:nvSpPr>
          <p:cNvPr id="14340" name="TextBox 5">
            <a:extLst>
              <a:ext uri="{FF2B5EF4-FFF2-40B4-BE49-F238E27FC236}">
                <a16:creationId xmlns:a16="http://schemas.microsoft.com/office/drawing/2014/main" id="{494868CF-31FD-44D8-8BFD-CEB3C0F5BF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6463" y="1643631"/>
            <a:ext cx="7466012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067" tIns="48535" rIns="97067" bIns="48535">
            <a:spAutoFit/>
          </a:bodyPr>
          <a:lstStyle>
            <a:lvl1pPr algn="ctr"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1pPr>
            <a:lvl2pPr marL="742950" indent="-285750" algn="ctr"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2pPr>
            <a:lvl3pPr marL="1143000" indent="-228600" algn="ctr"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3pPr>
            <a:lvl4pPr marL="1600200" indent="-228600" algn="ctr"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4pPr>
            <a:lvl5pPr marL="2057400" indent="-228600" algn="ctr"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9pPr>
          </a:lstStyle>
          <a:p>
            <a:pPr eaLnBrk="1" hangingPunct="1"/>
            <a:r>
              <a:rPr lang="en-US" altLang="en-US" sz="3000">
                <a:solidFill>
                  <a:srgbClr val="000000"/>
                </a:solidFill>
                <a:latin typeface="Bahnschrift Light SemiCondensed" panose="020B0502040204020203" pitchFamily="34" charset="0"/>
              </a:rPr>
              <a:t>Institution</a:t>
            </a:r>
            <a:endParaRPr lang="ms-MY" altLang="en-US" sz="3000">
              <a:solidFill>
                <a:srgbClr val="000000"/>
              </a:solidFill>
              <a:latin typeface="Bahnschrift Light SemiCondensed" panose="020B05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4EF87FB-CA88-4D2F-8A90-D1AF4B83DC73}"/>
              </a:ext>
            </a:extLst>
          </p:cNvPr>
          <p:cNvSpPr txBox="1"/>
          <p:nvPr/>
        </p:nvSpPr>
        <p:spPr>
          <a:xfrm>
            <a:off x="246403" y="1117101"/>
            <a:ext cx="1239837" cy="713571"/>
          </a:xfrm>
          <a:prstGeom prst="rect">
            <a:avLst/>
          </a:prstGeom>
          <a:gradFill flip="none" rotWithShape="1">
            <a:gsLst>
              <a:gs pos="0">
                <a:srgbClr val="6767C7">
                  <a:alpha val="39000"/>
                </a:srgbClr>
              </a:gs>
              <a:gs pos="0">
                <a:schemeClr val="accent2">
                  <a:lumMod val="67000"/>
                </a:schemeClr>
              </a:gs>
              <a:gs pos="23000">
                <a:schemeClr val="accent2">
                  <a:lumMod val="97000"/>
                  <a:lumOff val="3000"/>
                </a:schemeClr>
              </a:gs>
              <a:gs pos="100000">
                <a:srgbClr val="C00000"/>
              </a:gs>
            </a:gsLst>
            <a:lin ang="16200000" scaled="1"/>
            <a:tileRect/>
          </a:gradFill>
        </p:spPr>
        <p:txBody>
          <a:bodyPr lIns="97067" tIns="48535" rIns="97067" bIns="48535">
            <a:spAutoFit/>
          </a:bodyPr>
          <a:lstStyle/>
          <a:p>
            <a:pPr algn="ctr" eaLnBrk="1" hangingPunct="1">
              <a:defRPr/>
            </a:pPr>
            <a:r>
              <a:rPr lang="en-US" altLang="zh-TW" sz="2000" dirty="0">
                <a:solidFill>
                  <a:schemeClr val="bg1"/>
                </a:solidFill>
                <a:latin typeface="Bahnschrift Light SemiCondensed" panose="020B0502040204020203" pitchFamily="34" charset="0"/>
                <a:cs typeface="+mn-cs"/>
              </a:rPr>
              <a:t>Abstract</a:t>
            </a:r>
            <a:r>
              <a:rPr lang="en-US" sz="2000" dirty="0">
                <a:solidFill>
                  <a:schemeClr val="bg1"/>
                </a:solidFill>
                <a:latin typeface="Bahnschrift Light SemiCondensed" panose="020B0502040204020203" pitchFamily="34" charset="0"/>
                <a:cs typeface="+mn-cs"/>
              </a:rPr>
              <a:t> No.</a:t>
            </a:r>
            <a:endParaRPr lang="ms-MY" sz="2000" dirty="0">
              <a:solidFill>
                <a:schemeClr val="bg1"/>
              </a:solidFill>
              <a:latin typeface="Bahnschrift Light SemiCondensed" panose="020B0502040204020203" pitchFamily="34" charset="0"/>
              <a:cs typeface="+mn-cs"/>
            </a:endParaRPr>
          </a:p>
        </p:txBody>
      </p:sp>
      <p:sp useBgFill="1">
        <p:nvSpPr>
          <p:cNvPr id="14342" name="TextBox 7">
            <a:extLst>
              <a:ext uri="{FF2B5EF4-FFF2-40B4-BE49-F238E27FC236}">
                <a16:creationId xmlns:a16="http://schemas.microsoft.com/office/drawing/2014/main" id="{22AB38BF-DF3F-4B9E-965D-200C0EEDD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96600" y="152400"/>
            <a:ext cx="1790700" cy="1944688"/>
          </a:xfrm>
          <a:prstGeom prst="rect">
            <a:avLst/>
          </a:prstGeom>
          <a:ln w="19050">
            <a:solidFill>
              <a:schemeClr val="tx2"/>
            </a:solidFill>
            <a:miter lim="800000"/>
            <a:headEnd/>
            <a:tailEnd/>
          </a:ln>
        </p:spPr>
        <p:txBody>
          <a:bodyPr lIns="97067" tIns="48535" rIns="97067" bIns="48535">
            <a:spAutoFit/>
          </a:bodyPr>
          <a:lstStyle>
            <a:lvl1pPr algn="ctr"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1pPr>
            <a:lvl2pPr marL="742950" indent="-285750" algn="ctr"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2pPr>
            <a:lvl3pPr marL="1143000" indent="-228600" algn="ctr"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3pPr>
            <a:lvl4pPr marL="1600200" indent="-228600" algn="ctr"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4pPr>
            <a:lvl5pPr marL="2057400" indent="-228600" algn="ctr"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9pPr>
          </a:lstStyle>
          <a:p>
            <a:pPr eaLnBrk="1" hangingPunct="1"/>
            <a:endParaRPr lang="en-US" altLang="en-US" sz="3000">
              <a:solidFill>
                <a:srgbClr val="000000"/>
              </a:solidFill>
              <a:latin typeface="Bahnschrift Light SemiCondensed" panose="020B0502040204020203" pitchFamily="34" charset="0"/>
            </a:endParaRPr>
          </a:p>
          <a:p>
            <a:pPr eaLnBrk="1" hangingPunct="1"/>
            <a:r>
              <a:rPr lang="en-US" altLang="en-US" sz="2000">
                <a:solidFill>
                  <a:srgbClr val="000000"/>
                </a:solidFill>
                <a:latin typeface="Bahnschrift Light SemiCondensed" panose="020B0502040204020203" pitchFamily="34" charset="0"/>
              </a:rPr>
              <a:t>Institutional logo</a:t>
            </a:r>
          </a:p>
          <a:p>
            <a:pPr eaLnBrk="1" hangingPunct="1"/>
            <a:r>
              <a:rPr lang="en-US" altLang="en-US" sz="2000">
                <a:solidFill>
                  <a:srgbClr val="000000"/>
                </a:solidFill>
                <a:latin typeface="Bahnschrift Light SemiCondensed" panose="020B0502040204020203" pitchFamily="34" charset="0"/>
              </a:rPr>
              <a:t>(optional)</a:t>
            </a:r>
          </a:p>
          <a:p>
            <a:pPr eaLnBrk="1" hangingPunct="1"/>
            <a:endParaRPr lang="ms-MY" altLang="en-US" sz="3000">
              <a:solidFill>
                <a:srgbClr val="000000"/>
              </a:solidFill>
              <a:latin typeface="Bahnschrift Light SemiCondensed" panose="020B0502040204020203" pitchFamily="34" charset="0"/>
            </a:endParaRPr>
          </a:p>
        </p:txBody>
      </p:sp>
      <p:sp>
        <p:nvSpPr>
          <p:cNvPr id="14344" name="Rectangle 18">
            <a:extLst>
              <a:ext uri="{FF2B5EF4-FFF2-40B4-BE49-F238E27FC236}">
                <a16:creationId xmlns:a16="http://schemas.microsoft.com/office/drawing/2014/main" id="{1988B06C-DDBF-45C1-8F4C-AB6254E58A01}"/>
              </a:ext>
            </a:extLst>
          </p:cNvPr>
          <p:cNvSpPr>
            <a:spLocks/>
          </p:cNvSpPr>
          <p:nvPr/>
        </p:nvSpPr>
        <p:spPr bwMode="auto">
          <a:xfrm>
            <a:off x="228600" y="2733675"/>
            <a:ext cx="12038013" cy="19550063"/>
          </a:xfrm>
          <a:prstGeom prst="rect">
            <a:avLst/>
          </a:prstGeom>
          <a:noFill/>
          <a:ln>
            <a:noFill/>
          </a:ln>
          <a:effectLst/>
        </p:spPr>
        <p:txBody>
          <a:bodyPr lIns="97067" tIns="48535" rIns="97067" bIns="48535">
            <a:spAutoFit/>
          </a:bodyPr>
          <a:lstStyle/>
          <a:p>
            <a:pPr eaLnBrk="1" hangingPunct="1">
              <a:defRPr/>
            </a:pPr>
            <a:r>
              <a:rPr lang="en-AU" sz="4200" b="1" dirty="0">
                <a:solidFill>
                  <a:schemeClr val="tx1"/>
                </a:solidFill>
                <a:latin typeface="Bahnschrift Light SemiCondensed" panose="020B0502040204020203" pitchFamily="34" charset="0"/>
                <a:sym typeface="GillSans"/>
              </a:rPr>
              <a:t>E-Poster Guidelines</a:t>
            </a:r>
          </a:p>
          <a:p>
            <a:pPr eaLnBrk="1" hangingPunct="1">
              <a:defRPr/>
            </a:pPr>
            <a:br>
              <a:rPr lang="en-AU" sz="1700" dirty="0">
                <a:solidFill>
                  <a:schemeClr val="tx1"/>
                </a:solidFill>
                <a:latin typeface="Bahnschrift Light SemiCondensed" panose="020B0502040204020203" pitchFamily="34" charset="0"/>
                <a:sym typeface="GillSans"/>
              </a:rPr>
            </a:br>
            <a:r>
              <a:rPr lang="en-AU" sz="1700" dirty="0">
                <a:solidFill>
                  <a:schemeClr val="tx1"/>
                </a:solidFill>
                <a:latin typeface="Bahnschrift Light SemiCondensed" panose="020B0502040204020203" pitchFamily="34" charset="0"/>
                <a:sym typeface="GillSans"/>
              </a:rPr>
              <a:t>You must use this template slide as your starting point. </a:t>
            </a:r>
          </a:p>
          <a:p>
            <a:pPr eaLnBrk="1" hangingPunct="1">
              <a:defRPr/>
            </a:pPr>
            <a:br>
              <a:rPr lang="en-AU" sz="1700" dirty="0">
                <a:solidFill>
                  <a:schemeClr val="tx1"/>
                </a:solidFill>
                <a:latin typeface="Bahnschrift Light SemiCondensed" panose="020B0502040204020203" pitchFamily="34" charset="0"/>
                <a:sym typeface="GillSans"/>
              </a:rPr>
            </a:br>
            <a:r>
              <a:rPr lang="en-AU" sz="1700" dirty="0">
                <a:solidFill>
                  <a:schemeClr val="tx1"/>
                </a:solidFill>
                <a:latin typeface="Bahnschrift Light SemiCondensed" panose="020B0502040204020203" pitchFamily="34" charset="0"/>
                <a:sym typeface="GillSans"/>
              </a:rPr>
              <a:t>E-Posters must conform to the guidelines below.</a:t>
            </a:r>
            <a:br>
              <a:rPr lang="en-AU" sz="1700" dirty="0">
                <a:solidFill>
                  <a:schemeClr val="tx1"/>
                </a:solidFill>
                <a:latin typeface="Bahnschrift Light SemiCondensed" panose="020B0502040204020203" pitchFamily="34" charset="0"/>
                <a:sym typeface="GillSans"/>
              </a:rPr>
            </a:b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eaLnBrk="1" hangingPunct="1">
              <a:defRPr/>
            </a:pPr>
            <a:r>
              <a:rPr lang="en-AU" sz="1700" dirty="0">
                <a:solidFill>
                  <a:schemeClr val="tx1"/>
                </a:solidFill>
                <a:latin typeface="Bahnschrift Light SemiCondensed" panose="020B0502040204020203" pitchFamily="34" charset="0"/>
                <a:sym typeface="GillSans"/>
              </a:rPr>
              <a:t>Please make sure to fill in details for the Header fields above, </a:t>
            </a:r>
            <a:r>
              <a:rPr lang="en-AU" sz="1700" dirty="0" err="1">
                <a:solidFill>
                  <a:schemeClr val="tx1"/>
                </a:solidFill>
                <a:latin typeface="Bahnschrift Light SemiCondensed" panose="020B0502040204020203" pitchFamily="34" charset="0"/>
                <a:sym typeface="GillSans"/>
              </a:rPr>
              <a:t>ie</a:t>
            </a:r>
            <a:r>
              <a:rPr lang="en-AU" sz="1700" dirty="0">
                <a:solidFill>
                  <a:schemeClr val="tx1"/>
                </a:solidFill>
                <a:latin typeface="Bahnschrift Light SemiCondensed" panose="020B0502040204020203" pitchFamily="34" charset="0"/>
                <a:sym typeface="GillSans"/>
              </a:rPr>
              <a:t>: Title, Authors, Institution</a:t>
            </a:r>
          </a:p>
          <a:p>
            <a:pPr eaLnBrk="1" hangingPunct="1">
              <a:defRPr/>
            </a:pPr>
            <a:r>
              <a:rPr lang="en-AU" sz="1700" dirty="0">
                <a:solidFill>
                  <a:schemeClr val="tx1"/>
                </a:solidFill>
                <a:latin typeface="Bahnschrift Light SemiCondensed" panose="020B0502040204020203" pitchFamily="34" charset="0"/>
                <a:sym typeface="GillSans"/>
              </a:rPr>
              <a:t> - Underline the presenting author</a:t>
            </a:r>
          </a:p>
          <a:p>
            <a:pPr eaLnBrk="1" hangingPunct="1"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eaLnBrk="1" hangingPunct="1">
              <a:defRPr/>
            </a:pPr>
            <a:r>
              <a:rPr lang="en-AU" sz="1700" dirty="0">
                <a:solidFill>
                  <a:schemeClr val="tx1"/>
                </a:solidFill>
                <a:latin typeface="Bahnschrift Light SemiCondensed" panose="020B0502040204020203" pitchFamily="34" charset="0"/>
                <a:sym typeface="GillSans"/>
              </a:rPr>
              <a:t>Please make sure to fill in your Poster Number (as above). Your Poster Number will be provided to you in the acceptance email.</a:t>
            </a:r>
          </a:p>
          <a:p>
            <a:pPr eaLnBrk="1" hangingPunct="1">
              <a:defRPr/>
            </a:pPr>
            <a:br>
              <a:rPr lang="en-AU" sz="1700" dirty="0">
                <a:solidFill>
                  <a:schemeClr val="tx1"/>
                </a:solidFill>
                <a:latin typeface="Bahnschrift Light SemiCondensed" panose="020B0502040204020203" pitchFamily="34" charset="0"/>
                <a:sym typeface="GillSans"/>
              </a:rPr>
            </a:br>
            <a:r>
              <a:rPr lang="en-AU" sz="1700" dirty="0">
                <a:solidFill>
                  <a:schemeClr val="tx1"/>
                </a:solidFill>
                <a:latin typeface="Bahnschrift Light SemiCondensed" panose="020B0502040204020203" pitchFamily="34" charset="0"/>
                <a:sym typeface="GillSans"/>
              </a:rPr>
              <a:t> - Each poster must fit into ONE slide only.</a:t>
            </a:r>
          </a:p>
          <a:p>
            <a:pPr eaLnBrk="1" hangingPunct="1">
              <a:defRPr/>
            </a:pPr>
            <a:br>
              <a:rPr lang="en-AU" sz="1700" dirty="0">
                <a:solidFill>
                  <a:schemeClr val="tx1"/>
                </a:solidFill>
                <a:latin typeface="Bahnschrift Light SemiCondensed" panose="020B0502040204020203" pitchFamily="34" charset="0"/>
                <a:sym typeface="GillSans"/>
              </a:rPr>
            </a:br>
            <a:r>
              <a:rPr lang="en-AU" sz="1700" dirty="0">
                <a:solidFill>
                  <a:schemeClr val="tx1"/>
                </a:solidFill>
                <a:latin typeface="Bahnschrift Light SemiCondensed" panose="020B0502040204020203" pitchFamily="34" charset="0"/>
                <a:sym typeface="GillSans"/>
              </a:rPr>
              <a:t> - Text Size must be readable from at least 1 metre away (minimum font size 16pt)</a:t>
            </a:r>
          </a:p>
          <a:p>
            <a:pPr eaLnBrk="1" hangingPunct="1">
              <a:defRPr/>
            </a:pPr>
            <a:br>
              <a:rPr lang="en-AU" sz="1700" dirty="0">
                <a:solidFill>
                  <a:schemeClr val="tx1"/>
                </a:solidFill>
                <a:latin typeface="Bahnschrift Light SemiCondensed" panose="020B0502040204020203" pitchFamily="34" charset="0"/>
                <a:sym typeface="GillSans"/>
              </a:rPr>
            </a:br>
            <a:r>
              <a:rPr lang="en-AU" sz="1700" dirty="0">
                <a:solidFill>
                  <a:schemeClr val="tx1"/>
                </a:solidFill>
                <a:latin typeface="Bahnschrift Light SemiCondensed" panose="020B0502040204020203" pitchFamily="34" charset="0"/>
                <a:sym typeface="GillSans"/>
              </a:rPr>
              <a:t> - The headings of the presentation should conform to the structure of the abstract:-</a:t>
            </a:r>
          </a:p>
          <a:p>
            <a:pPr eaLnBrk="1" hangingPunct="1"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eaLnBrk="1" hangingPunct="1"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eaLnBrk="1" hangingPunct="1"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eaLnBrk="1" hangingPunct="1"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eaLnBrk="1" hangingPunct="1"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eaLnBrk="1" hangingPunct="1"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eaLnBrk="1" hangingPunct="1">
              <a:defRPr/>
            </a:pPr>
            <a:br>
              <a:rPr lang="en-AU" sz="1700" dirty="0">
                <a:solidFill>
                  <a:schemeClr val="tx1"/>
                </a:solidFill>
                <a:latin typeface="Bahnschrift Light SemiCondensed" panose="020B0502040204020203" pitchFamily="34" charset="0"/>
                <a:sym typeface="GillSans"/>
              </a:rPr>
            </a:b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eaLnBrk="1" hangingPunct="1"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eaLnBrk="1" hangingPunct="1"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eaLnBrk="1" hangingPunct="1"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eaLnBrk="1" hangingPunct="1"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285750" indent="-285750" eaLnBrk="1" hangingPunct="1">
              <a:buFontTx/>
              <a:buChar char="-"/>
              <a:defRPr/>
            </a:pPr>
            <a:r>
              <a:rPr lang="en-AU" sz="1700" dirty="0">
                <a:solidFill>
                  <a:schemeClr val="tx1"/>
                </a:solidFill>
                <a:latin typeface="Bahnschrift Light SemiCondensed" panose="020B0502040204020203" pitchFamily="34" charset="0"/>
                <a:sym typeface="GillSans"/>
              </a:rPr>
              <a:t>Save as pdf file and keep file size to 1mb and below.</a:t>
            </a:r>
          </a:p>
          <a:p>
            <a:pPr marL="285750" indent="-285750" eaLnBrk="1" hangingPunct="1">
              <a:buFontTx/>
              <a:buChar char="-"/>
              <a:defRPr/>
            </a:pPr>
            <a:r>
              <a:rPr lang="en-US" altLang="en-US" sz="1600" dirty="0">
                <a:latin typeface="Bahnschrift Light SemiCondensed" panose="020B0502040204020203" pitchFamily="34" charset="0"/>
              </a:rPr>
              <a:t>For images; use any image format that power point or adobe illustration/ in design will accept. Ensure the size is kept to a reasonable limit. If it is too large, please crop the image. Low-resolution images that appear jagged or pixelated on your monitor will display poorly on the monitors</a:t>
            </a: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eaLnBrk="1" hangingPunct="1"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eaLnBrk="1" hangingPunct="1">
              <a:defRPr/>
            </a:pPr>
            <a:r>
              <a:rPr lang="en-AU" sz="1700" dirty="0">
                <a:solidFill>
                  <a:schemeClr val="tx1"/>
                </a:solidFill>
                <a:latin typeface="Bahnschrift Light SemiCondensed" panose="020B0502040204020203" pitchFamily="34" charset="0"/>
                <a:sym typeface="GillSans"/>
              </a:rPr>
              <a:t>-    Incomplete / non-compliant posters will not be accepted. </a:t>
            </a:r>
          </a:p>
          <a:p>
            <a:pPr eaLnBrk="1" hangingPunct="1"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r>
              <a:rPr lang="en-AU" sz="1700" dirty="0">
                <a:solidFill>
                  <a:schemeClr val="tx1"/>
                </a:solidFill>
                <a:latin typeface="Bahnschrift Light SemiCondensed" panose="020B0502040204020203" pitchFamily="34" charset="0"/>
                <a:sym typeface="GillSans"/>
              </a:rPr>
              <a:t>You may remove these Guideline texts / box. </a:t>
            </a: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r>
              <a:rPr lang="en-AU" sz="1700" dirty="0">
                <a:solidFill>
                  <a:schemeClr val="tx1"/>
                </a:solidFill>
                <a:latin typeface="Bahnschrift Light SemiCondensed" panose="020B0502040204020203" pitchFamily="34" charset="0"/>
                <a:sym typeface="GillSans"/>
              </a:rPr>
              <a:t>To produce your </a:t>
            </a:r>
            <a:r>
              <a:rPr lang="en-AU" sz="1700" dirty="0" err="1">
                <a:solidFill>
                  <a:schemeClr val="tx1"/>
                </a:solidFill>
                <a:latin typeface="Bahnschrift Light SemiCondensed" panose="020B0502040204020203" pitchFamily="34" charset="0"/>
                <a:sym typeface="GillSans"/>
              </a:rPr>
              <a:t>ePoster</a:t>
            </a:r>
            <a:r>
              <a:rPr lang="en-AU" sz="1700" dirty="0">
                <a:solidFill>
                  <a:schemeClr val="tx1"/>
                </a:solidFill>
                <a:latin typeface="Bahnschrift Light SemiCondensed" panose="020B0502040204020203" pitchFamily="34" charset="0"/>
                <a:sym typeface="GillSans"/>
              </a:rPr>
              <a:t>, save your file as PDF format. We recommend that you choose </a:t>
            </a:r>
            <a:r>
              <a:rPr lang="en-AU" sz="1700" b="1" dirty="0">
                <a:solidFill>
                  <a:schemeClr val="tx1"/>
                </a:solidFill>
                <a:latin typeface="Bahnschrift Light SemiCondensed" panose="020B0502040204020203" pitchFamily="34" charset="0"/>
                <a:sym typeface="GillSans"/>
              </a:rPr>
              <a:t>Minimum Size </a:t>
            </a:r>
            <a:r>
              <a:rPr lang="en-AU" sz="1700" dirty="0">
                <a:solidFill>
                  <a:schemeClr val="tx1"/>
                </a:solidFill>
                <a:latin typeface="Bahnschrift Light SemiCondensed" panose="020B0502040204020203" pitchFamily="34" charset="0"/>
                <a:sym typeface="GillSans"/>
              </a:rPr>
              <a:t>for the PDF save option to ensure you do not exceed our maximum file size limit of 1mb.</a:t>
            </a: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eaLnBrk="1" hangingPunct="1">
              <a:defRPr/>
            </a:pPr>
            <a:br>
              <a:rPr lang="en-AU" sz="1700" dirty="0">
                <a:solidFill>
                  <a:schemeClr val="tx1"/>
                </a:solidFill>
                <a:latin typeface="Bahnschrift Light SemiCondensed" panose="020B0502040204020203" pitchFamily="34" charset="0"/>
                <a:sym typeface="GillSans"/>
              </a:rPr>
            </a:b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</p:txBody>
      </p:sp>
      <p:cxnSp>
        <p:nvCxnSpPr>
          <p:cNvPr id="2" name="Straight Connector 2">
            <a:extLst>
              <a:ext uri="{FF2B5EF4-FFF2-40B4-BE49-F238E27FC236}">
                <a16:creationId xmlns:a16="http://schemas.microsoft.com/office/drawing/2014/main" id="{C17E19E3-C5BA-49D4-A63C-4F794AA0FB0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0" y="2266950"/>
            <a:ext cx="12801600" cy="0"/>
          </a:xfrm>
          <a:prstGeom prst="line">
            <a:avLst/>
          </a:prstGeom>
          <a:noFill/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5" name="TextBox 2">
            <a:extLst>
              <a:ext uri="{FF2B5EF4-FFF2-40B4-BE49-F238E27FC236}">
                <a16:creationId xmlns:a16="http://schemas.microsoft.com/office/drawing/2014/main" id="{2C8F4A42-94FA-4EB4-AC9A-DDB29C4313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7667625"/>
            <a:ext cx="4340225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1pPr>
            <a:lvl2pPr marL="742950" indent="-285750" algn="ctr"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2pPr>
            <a:lvl3pPr marL="1143000" indent="-228600" algn="ctr"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3pPr>
            <a:lvl4pPr marL="1600200" indent="-228600" algn="ctr"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4pPr>
            <a:lvl5pPr marL="2057400" indent="-228600" algn="ctr"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9pPr>
          </a:lstStyle>
          <a:p>
            <a:pPr algn="l" eaLnBrk="1" hangingPunct="1"/>
            <a:r>
              <a:rPr lang="en-US" altLang="en-US" sz="1800" b="1">
                <a:solidFill>
                  <a:srgbClr val="000000"/>
                </a:solidFill>
                <a:latin typeface="Bahnschrift Light SemiCondensed" panose="020B0502040204020203" pitchFamily="34" charset="0"/>
              </a:rPr>
              <a:t>Original article:</a:t>
            </a:r>
          </a:p>
          <a:p>
            <a:pPr algn="l" eaLnBrk="1" hangingPunct="1"/>
            <a:r>
              <a:rPr lang="en-US" altLang="en-US" sz="1800">
                <a:solidFill>
                  <a:srgbClr val="000000"/>
                </a:solidFill>
                <a:latin typeface="Bahnschrift Light SemiCondensed" panose="020B0502040204020203" pitchFamily="34" charset="0"/>
              </a:rPr>
              <a:t>Introduction</a:t>
            </a:r>
          </a:p>
          <a:p>
            <a:pPr algn="l" eaLnBrk="1" hangingPunct="1"/>
            <a:r>
              <a:rPr lang="en-US" altLang="en-US" sz="1800">
                <a:solidFill>
                  <a:srgbClr val="000000"/>
                </a:solidFill>
                <a:latin typeface="Bahnschrift Light SemiCondensed" panose="020B0502040204020203" pitchFamily="34" charset="0"/>
              </a:rPr>
              <a:t>Materials and methods</a:t>
            </a:r>
          </a:p>
          <a:p>
            <a:pPr algn="l" eaLnBrk="1" hangingPunct="1"/>
            <a:r>
              <a:rPr lang="en-US" altLang="en-US" sz="1800">
                <a:solidFill>
                  <a:srgbClr val="000000"/>
                </a:solidFill>
                <a:latin typeface="Bahnschrift Light SemiCondensed" panose="020B0502040204020203" pitchFamily="34" charset="0"/>
              </a:rPr>
              <a:t>Results</a:t>
            </a:r>
          </a:p>
          <a:p>
            <a:pPr algn="l" eaLnBrk="1" hangingPunct="1"/>
            <a:r>
              <a:rPr lang="en-US" altLang="en-US" sz="1800">
                <a:solidFill>
                  <a:srgbClr val="000000"/>
                </a:solidFill>
                <a:latin typeface="Bahnschrift Light SemiCondensed" panose="020B0502040204020203" pitchFamily="34" charset="0"/>
              </a:rPr>
              <a:t>Discussion / Conclusion</a:t>
            </a:r>
          </a:p>
          <a:p>
            <a:pPr algn="l" eaLnBrk="1" hangingPunct="1"/>
            <a:r>
              <a:rPr lang="en-US" altLang="en-US" sz="1700">
                <a:solidFill>
                  <a:srgbClr val="000000"/>
                </a:solidFill>
                <a:latin typeface="Bahnschrift Light SemiCondensed" panose="020B0502040204020203" pitchFamily="34" charset="0"/>
              </a:rPr>
              <a:t>Acknowledgement</a:t>
            </a:r>
          </a:p>
          <a:p>
            <a:pPr algn="l" eaLnBrk="1" hangingPunct="1"/>
            <a:r>
              <a:rPr lang="en-GB" altLang="en-US" sz="1700">
                <a:solidFill>
                  <a:srgbClr val="000000"/>
                </a:solidFill>
                <a:latin typeface="Bahnschrift Light SemiCondensed" panose="020B0502040204020203" pitchFamily="34" charset="0"/>
              </a:rPr>
              <a:t>Declaration of conflict for all authors</a:t>
            </a:r>
            <a:endParaRPr lang="en-US" altLang="en-US" sz="1700">
              <a:solidFill>
                <a:srgbClr val="000000"/>
              </a:solidFill>
              <a:latin typeface="Bahnschrift Light SemiCondensed" panose="020B0502040204020203" pitchFamily="34" charset="0"/>
            </a:endParaRPr>
          </a:p>
          <a:p>
            <a:pPr algn="l" eaLnBrk="1" hangingPunct="1"/>
            <a:r>
              <a:rPr lang="en-US" altLang="en-US" sz="1700">
                <a:solidFill>
                  <a:srgbClr val="000000"/>
                </a:solidFill>
                <a:latin typeface="Bahnschrift Light SemiCondensed" panose="020B0502040204020203" pitchFamily="34" charset="0"/>
              </a:rPr>
              <a:t>References</a:t>
            </a:r>
          </a:p>
          <a:p>
            <a:pPr algn="l" eaLnBrk="1" hangingPunct="1"/>
            <a:endParaRPr lang="en-US" altLang="en-US" sz="1700">
              <a:solidFill>
                <a:srgbClr val="000000"/>
              </a:solidFill>
              <a:latin typeface="Bahnschrift Light SemiCondensed" panose="020B0502040204020203" pitchFamily="34" charset="0"/>
            </a:endParaRPr>
          </a:p>
        </p:txBody>
      </p:sp>
      <p:sp>
        <p:nvSpPr>
          <p:cNvPr id="14346" name="TextBox 9">
            <a:extLst>
              <a:ext uri="{FF2B5EF4-FFF2-40B4-BE49-F238E27FC236}">
                <a16:creationId xmlns:a16="http://schemas.microsoft.com/office/drawing/2014/main" id="{4FE73466-CA65-47E9-8A21-A57BF6A08B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7696200"/>
            <a:ext cx="4338638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1pPr>
            <a:lvl2pPr marL="742950" indent="-285750" algn="ctr"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2pPr>
            <a:lvl3pPr marL="1143000" indent="-228600" algn="ctr"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3pPr>
            <a:lvl4pPr marL="1600200" indent="-228600" algn="ctr"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4pPr>
            <a:lvl5pPr marL="2057400" indent="-228600" algn="ctr"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9pPr>
          </a:lstStyle>
          <a:p>
            <a:pPr algn="l" eaLnBrk="1" hangingPunct="1"/>
            <a:r>
              <a:rPr lang="en-US" altLang="en-US" sz="1800" b="1">
                <a:solidFill>
                  <a:srgbClr val="000000"/>
                </a:solidFill>
                <a:latin typeface="Bahnschrift Light SemiCondensed" panose="020B0502040204020203" pitchFamily="34" charset="0"/>
              </a:rPr>
              <a:t>Case report:</a:t>
            </a:r>
          </a:p>
          <a:p>
            <a:pPr algn="l" eaLnBrk="1" hangingPunct="1"/>
            <a:r>
              <a:rPr lang="en-US" altLang="en-US" sz="1800">
                <a:solidFill>
                  <a:srgbClr val="000000"/>
                </a:solidFill>
                <a:latin typeface="Bahnschrift Light SemiCondensed" panose="020B0502040204020203" pitchFamily="34" charset="0"/>
              </a:rPr>
              <a:t>Introduction</a:t>
            </a:r>
          </a:p>
          <a:p>
            <a:pPr algn="l" eaLnBrk="1" hangingPunct="1"/>
            <a:r>
              <a:rPr lang="en-US" altLang="en-US" sz="1800">
                <a:solidFill>
                  <a:srgbClr val="000000"/>
                </a:solidFill>
                <a:latin typeface="Bahnschrift Light SemiCondensed" panose="020B0502040204020203" pitchFamily="34" charset="0"/>
              </a:rPr>
              <a:t>Case report</a:t>
            </a:r>
          </a:p>
          <a:p>
            <a:pPr algn="l" eaLnBrk="1" hangingPunct="1"/>
            <a:r>
              <a:rPr lang="en-US" altLang="en-US" sz="1800">
                <a:solidFill>
                  <a:srgbClr val="000000"/>
                </a:solidFill>
                <a:latin typeface="Bahnschrift Light SemiCondensed" panose="020B0502040204020203" pitchFamily="34" charset="0"/>
              </a:rPr>
              <a:t>Discussion/conclusion</a:t>
            </a:r>
          </a:p>
          <a:p>
            <a:pPr algn="l" eaLnBrk="1" hangingPunct="1"/>
            <a:r>
              <a:rPr lang="en-US" altLang="en-US" sz="1700">
                <a:solidFill>
                  <a:srgbClr val="000000"/>
                </a:solidFill>
                <a:latin typeface="Bahnschrift Light SemiCondensed" panose="020B0502040204020203" pitchFamily="34" charset="0"/>
              </a:rPr>
              <a:t>Acknowledgement</a:t>
            </a:r>
          </a:p>
          <a:p>
            <a:pPr algn="l" eaLnBrk="1" hangingPunct="1"/>
            <a:r>
              <a:rPr lang="en-GB" altLang="en-US" sz="1700">
                <a:solidFill>
                  <a:srgbClr val="000000"/>
                </a:solidFill>
                <a:latin typeface="Bahnschrift Light SemiCondensed" panose="020B0502040204020203" pitchFamily="34" charset="0"/>
              </a:rPr>
              <a:t>Declaration of conflict for all authors</a:t>
            </a:r>
            <a:endParaRPr lang="en-US" altLang="en-US" sz="1700">
              <a:solidFill>
                <a:srgbClr val="000000"/>
              </a:solidFill>
              <a:latin typeface="Bahnschrift Light SemiCondensed" panose="020B0502040204020203" pitchFamily="34" charset="0"/>
            </a:endParaRPr>
          </a:p>
          <a:p>
            <a:pPr algn="l" eaLnBrk="1" hangingPunct="1"/>
            <a:r>
              <a:rPr lang="en-US" altLang="en-US" sz="1700">
                <a:solidFill>
                  <a:srgbClr val="000000"/>
                </a:solidFill>
                <a:latin typeface="Bahnschrift Light SemiCondensed" panose="020B0502040204020203" pitchFamily="34" charset="0"/>
              </a:rPr>
              <a:t>References</a:t>
            </a:r>
          </a:p>
          <a:p>
            <a:pPr algn="l" eaLnBrk="1" hangingPunct="1"/>
            <a:endParaRPr lang="en-US" altLang="en-US" sz="1700">
              <a:solidFill>
                <a:srgbClr val="000000"/>
              </a:solidFill>
              <a:latin typeface="Bahnschrift Light SemiCondensed" panose="020B0502040204020203" pitchFamily="34" charset="0"/>
            </a:endParaRPr>
          </a:p>
        </p:txBody>
      </p:sp>
      <p:pic>
        <p:nvPicPr>
          <p:cNvPr id="4" name="Picture 3" descr="A colorful logo with white text&#10;&#10;Description automatically generated">
            <a:extLst>
              <a:ext uri="{FF2B5EF4-FFF2-40B4-BE49-F238E27FC236}">
                <a16:creationId xmlns:a16="http://schemas.microsoft.com/office/drawing/2014/main" id="{88F87AF6-9552-06F7-B1BB-A216BCC089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123020"/>
            <a:ext cx="2659395" cy="712565"/>
          </a:xfrm>
          <a:prstGeom prst="rect">
            <a:avLst/>
          </a:prstGeom>
        </p:spPr>
      </p:pic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Sans"/>
        <a:ea typeface=""/>
        <a:cs typeface=""/>
      </a:majorFont>
      <a:minorFont>
        <a:latin typeface="Gill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GillSans"/>
        <a:ea typeface=""/>
        <a:cs typeface=""/>
      </a:majorFont>
      <a:minorFont>
        <a:latin typeface="Gill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Title &amp; Bullets - Left">
  <a:themeElements>
    <a:clrScheme name="Title &amp; Bullets - Le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Left">
      <a:majorFont>
        <a:latin typeface="GillSans"/>
        <a:ea typeface=""/>
        <a:cs typeface=""/>
      </a:majorFont>
      <a:minorFont>
        <a:latin typeface="Gill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lnDef>
  </a:objectDefaults>
  <a:extraClrSchemeLst>
    <a:extraClrScheme>
      <a:clrScheme name="Title &amp; Bullets - Le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Sans"/>
        <a:ea typeface=""/>
        <a:cs typeface=""/>
      </a:majorFont>
      <a:minorFont>
        <a:latin typeface="Gill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Title &amp; Bullets - Right">
  <a:themeElements>
    <a:clrScheme name="Title &amp; Bullets - Righ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Right">
      <a:majorFont>
        <a:latin typeface="GillSans"/>
        <a:ea typeface=""/>
        <a:cs typeface=""/>
      </a:majorFont>
      <a:minorFont>
        <a:latin typeface="Gill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lnDef>
  </a:objectDefaults>
  <a:extraClrSchemeLst>
    <a:extraClrScheme>
      <a:clrScheme name="Title &amp; Bullets - Righ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Title, Bullets &amp; Photo">
  <a:themeElements>
    <a:clrScheme name="Title, Bullets &amp; Phot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, Bullets &amp; Photo">
      <a:majorFont>
        <a:latin typeface="GillSans"/>
        <a:ea typeface=""/>
        <a:cs typeface=""/>
      </a:majorFont>
      <a:minorFont>
        <a:latin typeface="Gill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lnDef>
  </a:objectDefaults>
  <a:extraClrSchemeLst>
    <a:extraClrScheme>
      <a:clrScheme name="Title, Bullets &amp;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&amp; Bullets">
  <a:themeElements>
    <a:clrScheme name="Title &amp; Bulle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GillSans"/>
        <a:ea typeface=""/>
        <a:cs typeface=""/>
      </a:majorFont>
      <a:minorFont>
        <a:latin typeface="Gill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- Center">
  <a:themeElements>
    <a:clrScheme name="Title - Cen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Center">
      <a:majorFont>
        <a:latin typeface="GillSans"/>
        <a:ea typeface=""/>
        <a:cs typeface=""/>
      </a:majorFont>
      <a:minorFont>
        <a:latin typeface="Gill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lnDef>
  </a:objectDefaults>
  <a:extraClrSchemeLst>
    <a:extraClrScheme>
      <a:clrScheme name="Title - Cen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Bullets">
  <a:themeElements>
    <a:clrScheme name="Bulle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s">
      <a:majorFont>
        <a:latin typeface="GillSans"/>
        <a:ea typeface=""/>
        <a:cs typeface=""/>
      </a:majorFont>
      <a:minorFont>
        <a:latin typeface="Gill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Photo - Horizontal">
  <a:themeElements>
    <a:clrScheme name="Photo - Horizont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">
      <a:majorFont>
        <a:latin typeface="GillSans"/>
        <a:ea typeface=""/>
        <a:cs typeface=""/>
      </a:majorFont>
      <a:minorFont>
        <a:latin typeface="Gill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lnDef>
  </a:objectDefaults>
  <a:extraClrSchemeLst>
    <a:extraClrScheme>
      <a:clrScheme name="Photo - Horizont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Photo - Horizontal Reflection">
  <a:themeElements>
    <a:clrScheme name="Photo - Horizontal Reflec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 Reflection">
      <a:majorFont>
        <a:latin typeface="GillSans"/>
        <a:ea typeface=""/>
        <a:cs typeface=""/>
      </a:majorFont>
      <a:minorFont>
        <a:latin typeface="Gill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lnDef>
  </a:objectDefaults>
  <a:extraClrSchemeLst>
    <a:extraClrScheme>
      <a:clrScheme name="Photo - Horizontal Reflec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Photo - Vertical">
  <a:themeElements>
    <a:clrScheme name="Photo - Vertic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">
      <a:majorFont>
        <a:latin typeface="GillSans"/>
        <a:ea typeface=""/>
        <a:cs typeface=""/>
      </a:majorFont>
      <a:minorFont>
        <a:latin typeface="Gill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lnDef>
  </a:objectDefaults>
  <a:extraClrSchemeLst>
    <a:extraClrScheme>
      <a:clrScheme name="Photo - Vertic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Photo - Vertical Reflection">
  <a:themeElements>
    <a:clrScheme name="Photo - Vertical Reflec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 Reflection">
      <a:majorFont>
        <a:latin typeface="GillSans"/>
        <a:ea typeface=""/>
        <a:cs typeface=""/>
      </a:majorFont>
      <a:minorFont>
        <a:latin typeface="Gill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lnDef>
  </a:objectDefaults>
  <a:extraClrSchemeLst>
    <a:extraClrScheme>
      <a:clrScheme name="Photo - Vertical Reflec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Title - Top">
  <a:themeElements>
    <a:clrScheme name="Title - To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Top">
      <a:majorFont>
        <a:latin typeface="GillSans"/>
        <a:ea typeface=""/>
        <a:cs typeface=""/>
      </a:majorFont>
      <a:minorFont>
        <a:latin typeface="Gill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lnDef>
  </a:objectDefaults>
  <a:extraClrSchemeLst>
    <a:extraClrScheme>
      <a:clrScheme name="Title - To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Pages>0</Pages>
  <Words>300</Words>
  <Characters>0</Characters>
  <Application>Microsoft Macintosh PowerPoint</Application>
  <PresentationFormat>Custom</PresentationFormat>
  <Lines>0</Lines>
  <Paragraphs>84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14</vt:i4>
      </vt:variant>
      <vt:variant>
        <vt:lpstr>Slide Titles</vt:lpstr>
      </vt:variant>
      <vt:variant>
        <vt:i4>1</vt:i4>
      </vt:variant>
    </vt:vector>
  </HeadingPairs>
  <TitlesOfParts>
    <vt:vector size="18" baseType="lpstr">
      <vt:lpstr>Arial</vt:lpstr>
      <vt:lpstr>Bahnschrift Light SemiCondensed</vt:lpstr>
      <vt:lpstr>GillSans</vt:lpstr>
      <vt:lpstr>Title &amp; Subtitle</vt:lpstr>
      <vt:lpstr>Title &amp; Bullets</vt:lpstr>
      <vt:lpstr>Title - Center</vt:lpstr>
      <vt:lpstr>Bullets</vt:lpstr>
      <vt:lpstr>Photo - Horizontal</vt:lpstr>
      <vt:lpstr>Photo - Horizontal Reflection</vt:lpstr>
      <vt:lpstr>Photo - Vertical</vt:lpstr>
      <vt:lpstr>Photo - Vertical Reflection</vt:lpstr>
      <vt:lpstr>Title - Top</vt:lpstr>
      <vt:lpstr>Blank</vt:lpstr>
      <vt:lpstr>Title &amp; Bullets - Left</vt:lpstr>
      <vt:lpstr>Title &amp; Bullets - 2 Column</vt:lpstr>
      <vt:lpstr>Title &amp; Bullets - Right</vt:lpstr>
      <vt:lpstr>Title, Bullets &amp; Photo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2024-08-30T06:49:09Z</dcterms:modified>
</cp:coreProperties>
</file>