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D03"/>
    <a:srgbClr val="FFB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5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4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64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8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6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0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87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4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2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05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A63E-DF49-4324-87FC-E49942CDD12E}" type="datetimeFigureOut">
              <a:rPr lang="en-IN" smtClean="0"/>
              <a:t>30/08/24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A569-E498-4CDD-B00D-50305FF70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4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38988"/>
              </p:ext>
            </p:extLst>
          </p:nvPr>
        </p:nvGraphicFramePr>
        <p:xfrm>
          <a:off x="-34207" y="54140"/>
          <a:ext cx="12260414" cy="710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3714200" progId="">
                  <p:embed/>
                </p:oleObj>
              </mc:Choice>
              <mc:Fallback>
                <p:oleObj r:id="rId2" imgW="24380640" imgH="13714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4207" y="54140"/>
                        <a:ext cx="12260414" cy="710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217700" y="3127613"/>
            <a:ext cx="2121142" cy="352425"/>
          </a:xfrm>
          <a:prstGeom prst="rect">
            <a:avLst/>
          </a:pr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5217700" y="3110810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Montserrat SemiBold" pitchFamily="2" charset="0"/>
              </a:rPr>
              <a:t>TITLE</a:t>
            </a:r>
            <a:r>
              <a:rPr lang="zh-TW" altLang="en-US" sz="2000" dirty="0">
                <a:latin typeface="Montserrat SemiBold" pitchFamily="2" charset="0"/>
              </a:rPr>
              <a:t> </a:t>
            </a:r>
            <a:r>
              <a:rPr lang="en-US" altLang="zh-TW" sz="2000" dirty="0">
                <a:latin typeface="Montserrat SemiBold" pitchFamily="2" charset="0"/>
              </a:rPr>
              <a:t>OF</a:t>
            </a:r>
            <a:r>
              <a:rPr lang="zh-TW" altLang="en-US" sz="2000" dirty="0">
                <a:latin typeface="Montserrat SemiBold" pitchFamily="2" charset="0"/>
              </a:rPr>
              <a:t> </a:t>
            </a:r>
            <a:r>
              <a:rPr lang="en-US" altLang="zh-TW" sz="2000" dirty="0">
                <a:latin typeface="Montserrat SemiBold" pitchFamily="2" charset="0"/>
              </a:rPr>
              <a:t>TALK</a:t>
            </a:r>
            <a:endParaRPr lang="en-IN" sz="2000" dirty="0">
              <a:latin typeface="Montserrat SemiBold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5903" y="4475066"/>
            <a:ext cx="4222114" cy="45719"/>
          </a:xfrm>
          <a:prstGeom prst="rect">
            <a:avLst/>
          </a:prstGeom>
          <a:solidFill>
            <a:srgbClr val="FF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ounded Rectangle 32"/>
          <p:cNvSpPr/>
          <p:nvPr/>
        </p:nvSpPr>
        <p:spPr>
          <a:xfrm>
            <a:off x="567159" y="5198201"/>
            <a:ext cx="6722641" cy="942975"/>
          </a:xfrm>
          <a:prstGeom prst="roundRect">
            <a:avLst/>
          </a:prstGeom>
          <a:solidFill>
            <a:srgbClr val="702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6FE73-8247-C4A9-95C6-77BB52400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" y="541357"/>
            <a:ext cx="5305611" cy="1426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95A2B-C6C4-6B55-3712-8379D09C5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4" y="5399304"/>
            <a:ext cx="540770" cy="540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61722-8F65-DE3A-F85A-299ED02C7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94" y="5371135"/>
            <a:ext cx="540770" cy="540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64ED30-D83F-5D46-0F6D-7C871EF87C5A}"/>
              </a:ext>
            </a:extLst>
          </p:cNvPr>
          <p:cNvSpPr txBox="1"/>
          <p:nvPr/>
        </p:nvSpPr>
        <p:spPr>
          <a:xfrm>
            <a:off x="1522246" y="5206686"/>
            <a:ext cx="16137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Bold" pitchFamily="2" charset="0"/>
              </a:rPr>
              <a:t>2-5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 SemiBold" pitchFamily="2" charset="0"/>
              </a:rPr>
              <a:t>OCTOBER 2024</a:t>
            </a:r>
            <a:endParaRPr lang="en-IN" sz="1400" dirty="0">
              <a:solidFill>
                <a:schemeClr val="bg1"/>
              </a:solidFill>
              <a:latin typeface="Montserrat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942EE-AD36-1B36-D1C5-9D4143521AEB}"/>
              </a:ext>
            </a:extLst>
          </p:cNvPr>
          <p:cNvSpPr txBox="1"/>
          <p:nvPr/>
        </p:nvSpPr>
        <p:spPr>
          <a:xfrm>
            <a:off x="3952408" y="5300432"/>
            <a:ext cx="317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SemiBold" pitchFamily="2" charset="0"/>
              </a:rPr>
              <a:t>KUALA LUMPUR</a:t>
            </a:r>
          </a:p>
          <a:p>
            <a:r>
              <a:rPr lang="en-US" sz="2000" dirty="0">
                <a:solidFill>
                  <a:schemeClr val="bg1"/>
                </a:solidFill>
                <a:latin typeface="Montserrat SemiBold" pitchFamily="2" charset="0"/>
              </a:rPr>
              <a:t>CONVENTION CENTRE</a:t>
            </a:r>
            <a:endParaRPr lang="en-IN" sz="2000" dirty="0">
              <a:solidFill>
                <a:schemeClr val="bg1"/>
              </a:solidFill>
              <a:latin typeface="Montserrat Semi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804A4A-EBB5-E8EF-6925-2326C01D885D}"/>
              </a:ext>
            </a:extLst>
          </p:cNvPr>
          <p:cNvCxnSpPr>
            <a:cxnSpLocks/>
          </p:cNvCxnSpPr>
          <p:nvPr/>
        </p:nvCxnSpPr>
        <p:spPr>
          <a:xfrm>
            <a:off x="3261287" y="5300432"/>
            <a:ext cx="0" cy="7064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01B12F-E458-F0C9-00B6-10899ADE329D}"/>
              </a:ext>
            </a:extLst>
          </p:cNvPr>
          <p:cNvSpPr txBox="1"/>
          <p:nvPr/>
        </p:nvSpPr>
        <p:spPr>
          <a:xfrm>
            <a:off x="5217700" y="3613151"/>
            <a:ext cx="2048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ontserrat SemiBold" pitchFamily="2" charset="0"/>
              </a:rPr>
              <a:t>Name Surname</a:t>
            </a:r>
          </a:p>
          <a:p>
            <a:pPr algn="ctr"/>
            <a:r>
              <a:rPr lang="en-US" dirty="0">
                <a:latin typeface="Montserrat SemiBold" pitchFamily="2" charset="0"/>
              </a:rPr>
              <a:t>Affiliation</a:t>
            </a:r>
          </a:p>
          <a:p>
            <a:pPr algn="ctr"/>
            <a:r>
              <a:rPr lang="en-US" dirty="0">
                <a:latin typeface="Montserrat SemiBold" pitchFamily="2" charset="0"/>
              </a:rPr>
              <a:t>Session Details</a:t>
            </a:r>
          </a:p>
        </p:txBody>
      </p:sp>
    </p:spTree>
    <p:extLst>
      <p:ext uri="{BB962C8B-B14F-4D97-AF65-F5344CB8AC3E}">
        <p14:creationId xmlns:p14="http://schemas.microsoft.com/office/powerpoint/2010/main" val="3393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935C86-1D08-481F-346D-C54641D4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02819"/>
              </p:ext>
            </p:extLst>
          </p:nvPr>
        </p:nvGraphicFramePr>
        <p:xfrm>
          <a:off x="-68414" y="-247322"/>
          <a:ext cx="12260414" cy="710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3714200" progId="">
                  <p:embed/>
                </p:oleObj>
              </mc:Choice>
              <mc:Fallback>
                <p:oleObj r:id="rId2" imgW="24380640" imgH="13714200" progId="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8414" y="-247322"/>
                        <a:ext cx="12260414" cy="710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42F8F6-719F-C9FC-9EEF-FAF22DDD3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" y="-14288"/>
            <a:ext cx="2338153" cy="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2fff358d809c7f35858e891065277da (2)" id="{461CB8B5-C1B1-3D46-8989-24619C09B862}" vid="{F584DCE6-8545-D94E-B3FC-0CA1734247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15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Montserrat Bold</vt:lpstr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MSO3668</cp:lastModifiedBy>
  <cp:revision>12</cp:revision>
  <dcterms:created xsi:type="dcterms:W3CDTF">2024-06-27T08:45:58Z</dcterms:created>
  <dcterms:modified xsi:type="dcterms:W3CDTF">2024-08-30T06:41:37Z</dcterms:modified>
</cp:coreProperties>
</file>