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60" r:id="rId15"/>
  </p:sldIdLst>
  <p:sldSz cx="12801600" cy="22860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1pPr>
    <a:lvl2pPr marL="482600" indent="657225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2pPr>
    <a:lvl3pPr marL="966788" indent="1314450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3pPr>
    <a:lvl4pPr marL="1454150" indent="1968500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4pPr>
    <a:lvl5pPr marL="1936750" indent="2625725" algn="l" rtl="0" eaLnBrk="0" fontAlgn="base" hangingPunct="0">
      <a:spcBef>
        <a:spcPct val="0"/>
      </a:spcBef>
      <a:spcAft>
        <a:spcPct val="0"/>
      </a:spcAft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5pPr>
    <a:lvl6pPr marL="2286000" algn="l" defTabSz="914400" rtl="0" eaLnBrk="1" latinLnBrk="0" hangingPunct="1"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6pPr>
    <a:lvl7pPr marL="2743200" algn="l" defTabSz="914400" rtl="0" eaLnBrk="1" latinLnBrk="0" hangingPunct="1"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7pPr>
    <a:lvl8pPr marL="3200400" algn="l" defTabSz="914400" rtl="0" eaLnBrk="1" latinLnBrk="0" hangingPunct="1"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8pPr>
    <a:lvl9pPr marL="3657600" algn="l" defTabSz="914400" rtl="0" eaLnBrk="1" latinLnBrk="0" hangingPunct="1">
      <a:defRPr sz="35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Gill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200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33"/>
    <a:srgbClr val="003366"/>
    <a:srgbClr val="00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729" autoAdjust="0"/>
  </p:normalViewPr>
  <p:slideViewPr>
    <p:cSldViewPr>
      <p:cViewPr>
        <p:scale>
          <a:sx n="102" d="100"/>
          <a:sy n="102" d="100"/>
        </p:scale>
        <p:origin x="752" y="144"/>
      </p:cViewPr>
      <p:guideLst>
        <p:guide orient="horz" pos="720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2363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0687051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595180"/>
            <a:ext cx="2880360" cy="1982665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95180"/>
            <a:ext cx="8555736" cy="19826654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2326491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5899417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0243515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  <a:prstGeom prst="rect">
            <a:avLst/>
          </a:prstGeom>
        </p:spPr>
        <p:txBody>
          <a:bodyPr lIns="97067" tIns="48535" rIns="97067" bIns="48535"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989820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5725920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9056735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010952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30293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  <a:prstGeom prst="rect">
            <a:avLst/>
          </a:prstGeom>
        </p:spPr>
        <p:txBody>
          <a:bodyPr lIns="97067" tIns="48535" rIns="97067" bIns="48535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7338386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  <a:prstGeom prst="rect">
            <a:avLst/>
          </a:prstGeom>
        </p:spPr>
        <p:txBody>
          <a:bodyPr lIns="97067" tIns="48535" rIns="97067" bIns="48535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33362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3841571"/>
            <a:ext cx="2574544" cy="106048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3841571"/>
            <a:ext cx="7638288" cy="106048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6491423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4375648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916430"/>
            <a:ext cx="2880360" cy="19505396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916430"/>
            <a:ext cx="8555736" cy="19505396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9522888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0311610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3879167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9682505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6492782"/>
            <a:ext cx="2439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6472" y="6492782"/>
            <a:ext cx="2439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4046101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1209261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6043971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841358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667954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51712" y="3841571"/>
            <a:ext cx="10298176" cy="106048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380617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525318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9018252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0952091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0324228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039678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4271355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6492782"/>
            <a:ext cx="5106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6492782"/>
            <a:ext cx="5106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581281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9483312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3382388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39578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6509678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782180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08050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926274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0960903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6912124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8811962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765366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2512" y="6492782"/>
            <a:ext cx="19060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43872" y="6492782"/>
            <a:ext cx="19060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2781770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7205165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95081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325358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1122498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0468937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889231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3580298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9178575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402267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01840274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9824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6492782"/>
            <a:ext cx="2439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6472" y="6492782"/>
            <a:ext cx="2439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9001917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801533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3110068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608066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854271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9211117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602558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7687257"/>
      </p:ext>
    </p:extLst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554413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6492782"/>
            <a:ext cx="5106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6492782"/>
            <a:ext cx="5106416" cy="133913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003043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71892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085540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02169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009780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590871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71139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927360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75344" y="595178"/>
            <a:ext cx="2574544" cy="19288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1712" y="595178"/>
            <a:ext cx="7638288" cy="19288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337940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851177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0959257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26628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446931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852557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301268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3488640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652578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015855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530919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225582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5332881"/>
            <a:ext cx="2880360" cy="150889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8555736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995540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469885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066747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  <a:prstGeom prst="rect">
            <a:avLst/>
          </a:prstGeom>
        </p:spPr>
        <p:txBody>
          <a:bodyPr lIns="97067" tIns="48535" rIns="97067" bIns="48535"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314099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2975864"/>
            <a:ext cx="5106416" cy="1690828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2975864"/>
            <a:ext cx="5106416" cy="1690828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9378816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939046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1712" y="11795220"/>
            <a:ext cx="5106416" cy="265121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11795220"/>
            <a:ext cx="5106416" cy="265121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9468205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3185349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2186904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  <a:prstGeom prst="rect">
            <a:avLst/>
          </a:prstGeom>
        </p:spPr>
        <p:txBody>
          <a:bodyPr lIns="97067" tIns="48535" rIns="97067" bIns="48535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330967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  <a:prstGeom prst="rect">
            <a:avLst/>
          </a:prstGeom>
        </p:spPr>
        <p:txBody>
          <a:bodyPr lIns="97067" tIns="48535" rIns="97067" bIns="48535"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929555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  <a:prstGeom prst="rect">
            <a:avLst/>
          </a:prstGeom>
        </p:spPr>
        <p:txBody>
          <a:bodyPr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632625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916437"/>
            <a:ext cx="2880360" cy="18967711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916437"/>
            <a:ext cx="8555736" cy="189677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685244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684599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5554205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788002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4411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2086202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54751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4674436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064612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05778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6496366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4440665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5332877"/>
            <a:ext cx="2880360" cy="15903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77"/>
            <a:ext cx="8555736" cy="15903928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331905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0456097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9191185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008267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5818154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460635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3598726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137197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89877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092765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871139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8629856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5332877"/>
            <a:ext cx="2880360" cy="15903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77"/>
            <a:ext cx="8555736" cy="15903928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9397355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0146162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991240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7510604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7813267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856" y="11227109"/>
            <a:ext cx="2844800" cy="773723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6000" y="11227109"/>
            <a:ext cx="2844800" cy="773723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4734775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4810478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9640608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1010484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431781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3259176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5571780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7064" y="3300505"/>
            <a:ext cx="1443736" cy="15663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856" y="3300505"/>
            <a:ext cx="4245864" cy="15663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295963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</p:spPr>
        <p:txBody>
          <a:bodyPr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4382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9369812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7709758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</p:spPr>
        <p:txBody>
          <a:bodyPr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1646405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5856" y="11227109"/>
            <a:ext cx="2844800" cy="773723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56000" y="11227109"/>
            <a:ext cx="2844800" cy="7737230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567066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0963451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7235067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036546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0629124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3733913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740218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7064" y="3300505"/>
            <a:ext cx="1443736" cy="156638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856" y="3300505"/>
            <a:ext cx="4245864" cy="156638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355862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</p:spPr>
        <p:txBody>
          <a:bodyPr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</p:spPr>
        <p:txBody>
          <a:bodyPr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1323750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7101487"/>
            <a:ext cx="10881360" cy="49000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12955134"/>
            <a:ext cx="8961120" cy="584012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 algn="ctr">
              <a:buNone/>
              <a:defRPr/>
            </a:lvl1pPr>
            <a:lvl2pPr marL="485340" indent="0" algn="ctr">
              <a:buNone/>
              <a:defRPr/>
            </a:lvl2pPr>
            <a:lvl3pPr marL="970679" indent="0" algn="ctr">
              <a:buNone/>
              <a:defRPr/>
            </a:lvl3pPr>
            <a:lvl4pPr marL="1456019" indent="0" algn="ctr">
              <a:buNone/>
              <a:defRPr/>
            </a:lvl4pPr>
            <a:lvl5pPr marL="1941361" indent="0" algn="ctr">
              <a:buNone/>
              <a:defRPr/>
            </a:lvl5pPr>
            <a:lvl6pPr marL="2426701" indent="0" algn="ctr">
              <a:buNone/>
              <a:defRPr/>
            </a:lvl6pPr>
            <a:lvl7pPr marL="2912041" indent="0" algn="ctr">
              <a:buNone/>
              <a:defRPr/>
            </a:lvl7pPr>
            <a:lvl8pPr marL="3397380" indent="0" algn="ctr">
              <a:buNone/>
              <a:defRPr/>
            </a:lvl8pPr>
            <a:lvl9pPr marL="388272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0962867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4015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682" y="14689919"/>
            <a:ext cx="10881360" cy="454156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682" y="9688457"/>
            <a:ext cx="10881360" cy="500147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200"/>
            </a:lvl1pPr>
            <a:lvl2pPr marL="485340" indent="0">
              <a:buNone/>
              <a:defRPr sz="2000"/>
            </a:lvl2pPr>
            <a:lvl3pPr marL="970679" indent="0">
              <a:buNone/>
              <a:defRPr sz="1700"/>
            </a:lvl3pPr>
            <a:lvl4pPr marL="1456019" indent="0">
              <a:buNone/>
              <a:defRPr sz="1500"/>
            </a:lvl4pPr>
            <a:lvl5pPr marL="1941361" indent="0">
              <a:buNone/>
              <a:defRPr sz="1500"/>
            </a:lvl5pPr>
            <a:lvl6pPr marL="2426701" indent="0">
              <a:buNone/>
              <a:defRPr sz="1500"/>
            </a:lvl6pPr>
            <a:lvl7pPr marL="2912041" indent="0">
              <a:buNone/>
              <a:defRPr sz="1500"/>
            </a:lvl7pPr>
            <a:lvl8pPr marL="3397380" indent="0">
              <a:buNone/>
              <a:defRPr sz="1500"/>
            </a:lvl8pPr>
            <a:lvl9pPr marL="388272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0589271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3472" y="5332881"/>
            <a:ext cx="5718048" cy="15088952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0434657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916438"/>
            <a:ext cx="11521440" cy="38077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4" y="5116454"/>
            <a:ext cx="5656707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4" y="7250272"/>
            <a:ext cx="5656707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5116454"/>
            <a:ext cx="5658485" cy="2133822"/>
          </a:xfrm>
          <a:prstGeom prst="rect">
            <a:avLst/>
          </a:prstGeom>
        </p:spPr>
        <p:txBody>
          <a:bodyPr lIns="97067" tIns="48535" rIns="97067" bIns="48535" anchor="b"/>
          <a:lstStyle>
            <a:lvl1pPr marL="0" indent="0">
              <a:buNone/>
              <a:defRPr sz="2500" b="1"/>
            </a:lvl1pPr>
            <a:lvl2pPr marL="485340" indent="0">
              <a:buNone/>
              <a:defRPr sz="2200" b="1"/>
            </a:lvl2pPr>
            <a:lvl3pPr marL="970679" indent="0">
              <a:buNone/>
              <a:defRPr sz="2000" b="1"/>
            </a:lvl3pPr>
            <a:lvl4pPr marL="1456019" indent="0">
              <a:buNone/>
              <a:defRPr sz="1700" b="1"/>
            </a:lvl4pPr>
            <a:lvl5pPr marL="1941361" indent="0">
              <a:buNone/>
              <a:defRPr sz="1700" b="1"/>
            </a:lvl5pPr>
            <a:lvl6pPr marL="2426701" indent="0">
              <a:buNone/>
              <a:defRPr sz="1700" b="1"/>
            </a:lvl6pPr>
            <a:lvl7pPr marL="2912041" indent="0">
              <a:buNone/>
              <a:defRPr sz="1700" b="1"/>
            </a:lvl7pPr>
            <a:lvl8pPr marL="3397380" indent="0">
              <a:buNone/>
              <a:defRPr sz="1700" b="1"/>
            </a:lvl8pPr>
            <a:lvl9pPr marL="3882720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7250272"/>
            <a:ext cx="5658485" cy="13171556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5608361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495296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2092519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909667"/>
            <a:ext cx="4212082" cy="38753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909668"/>
            <a:ext cx="7156450" cy="19512161"/>
          </a:xfrm>
          <a:prstGeom prst="rect">
            <a:avLst/>
          </a:prstGeom>
        </p:spPr>
        <p:txBody>
          <a:bodyPr lIns="97067" tIns="48535" rIns="97067" bIns="48535"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4785045"/>
            <a:ext cx="4212082" cy="15636781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9344853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647" y="16002001"/>
            <a:ext cx="7680960" cy="189034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647" y="2042520"/>
            <a:ext cx="7680960" cy="13716000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3500"/>
            </a:lvl1pPr>
            <a:lvl2pPr marL="485340" indent="0">
              <a:buNone/>
              <a:defRPr sz="3000"/>
            </a:lvl2pPr>
            <a:lvl3pPr marL="970679" indent="0">
              <a:buNone/>
              <a:defRPr sz="2500"/>
            </a:lvl3pPr>
            <a:lvl4pPr marL="1456019" indent="0">
              <a:buNone/>
              <a:defRPr sz="2200"/>
            </a:lvl4pPr>
            <a:lvl5pPr marL="1941361" indent="0">
              <a:buNone/>
              <a:defRPr sz="2200"/>
            </a:lvl5pPr>
            <a:lvl6pPr marL="2426701" indent="0">
              <a:buNone/>
              <a:defRPr sz="2200"/>
            </a:lvl6pPr>
            <a:lvl7pPr marL="2912041" indent="0">
              <a:buNone/>
              <a:defRPr sz="2200"/>
            </a:lvl7pPr>
            <a:lvl8pPr marL="3397380" indent="0">
              <a:buNone/>
              <a:defRPr sz="2200"/>
            </a:lvl8pPr>
            <a:lvl9pPr marL="3882720" indent="0">
              <a:buNone/>
              <a:defRPr sz="2200"/>
            </a:lvl9pPr>
          </a:lstStyle>
          <a:p>
            <a:pPr lvl="0"/>
            <a:endParaRPr lang="en-AU" noProof="0">
              <a:sym typeface="Gill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647" y="17892347"/>
            <a:ext cx="7680960" cy="2681654"/>
          </a:xfrm>
          <a:prstGeom prst="rect">
            <a:avLst/>
          </a:prstGeom>
        </p:spPr>
        <p:txBody>
          <a:bodyPr lIns="97067" tIns="48535" rIns="97067" bIns="48535"/>
          <a:lstStyle>
            <a:lvl1pPr marL="0" indent="0">
              <a:buNone/>
              <a:defRPr sz="1500"/>
            </a:lvl1pPr>
            <a:lvl2pPr marL="485340" indent="0">
              <a:buNone/>
              <a:defRPr sz="1200"/>
            </a:lvl2pPr>
            <a:lvl3pPr marL="970679" indent="0">
              <a:buNone/>
              <a:defRPr sz="1000"/>
            </a:lvl3pPr>
            <a:lvl4pPr marL="1456019" indent="0">
              <a:buNone/>
              <a:defRPr sz="1000"/>
            </a:lvl4pPr>
            <a:lvl5pPr marL="1941361" indent="0">
              <a:buNone/>
              <a:defRPr sz="1000"/>
            </a:lvl5pPr>
            <a:lvl6pPr marL="2426701" indent="0">
              <a:buNone/>
              <a:defRPr sz="1000"/>
            </a:lvl6pPr>
            <a:lvl7pPr marL="2912041" indent="0">
              <a:buNone/>
              <a:defRPr sz="1000"/>
            </a:lvl7pPr>
            <a:lvl8pPr marL="3397380" indent="0">
              <a:buNone/>
              <a:defRPr sz="1000"/>
            </a:lvl8pPr>
            <a:lvl9pPr marL="388272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41405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5332881"/>
            <a:ext cx="11521440" cy="15088952"/>
          </a:xfrm>
          <a:prstGeom prst="rect">
            <a:avLst/>
          </a:prstGeom>
        </p:spPr>
        <p:txBody>
          <a:bodyPr vert="eaVert" lIns="97067" tIns="48535" rIns="97067" bIns="4853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380593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C409484-315E-4A71-A503-3FF36EBB4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11795125"/>
            <a:ext cx="102997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0576009-58FB-4303-AB98-F29039282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3840163"/>
            <a:ext cx="10299700" cy="773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94297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414463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2pPr>
      <a:lvl3pPr marL="1885950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3pPr>
      <a:lvl4pPr marL="2357438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4pPr>
      <a:lvl5pPr marL="282892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5pPr>
      <a:lvl6pPr marL="3316490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6pPr>
      <a:lvl7pPr marL="3801830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7pPr>
      <a:lvl8pPr marL="4287172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8pPr>
      <a:lvl9pPr marL="4772512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25B49529-EC7D-45DF-8FB0-8C321E3334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6D341F9-E01E-4E0D-AF2B-3892FF3222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6491288"/>
            <a:ext cx="49657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03275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274763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2pPr>
      <a:lvl3pPr marL="1746250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3pPr>
      <a:lvl4pPr marL="221773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4pPr>
      <a:lvl5pPr marL="269398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5pPr>
      <a:lvl6pPr marL="317998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6pPr>
      <a:lvl7pPr marL="366532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7pPr>
      <a:lvl8pPr marL="4150671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8pPr>
      <a:lvl9pPr marL="4636010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2EEE2260-55A4-4322-9085-3ADA14C1D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404FA74-7573-4980-ADB2-EFD8B2519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6491288"/>
            <a:ext cx="102997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03275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274763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2pPr>
      <a:lvl3pPr marL="1746250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3pPr>
      <a:lvl4pPr marL="221773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4pPr>
      <a:lvl5pPr marL="269398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5pPr>
      <a:lvl6pPr marL="317998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6pPr>
      <a:lvl7pPr marL="366532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7pPr>
      <a:lvl8pPr marL="4150671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8pPr>
      <a:lvl9pPr marL="4636010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5EC77A76-647A-488C-BFF1-58ECC543BE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3FBB402-E8CC-478F-980E-97E01FCB8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51750" y="6491288"/>
            <a:ext cx="38989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03275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274763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2pPr>
      <a:lvl3pPr marL="1746250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3pPr>
      <a:lvl4pPr marL="221773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4pPr>
      <a:lvl5pPr marL="269398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5pPr>
      <a:lvl6pPr marL="317998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6pPr>
      <a:lvl7pPr marL="366532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7pPr>
      <a:lvl8pPr marL="4150671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8pPr>
      <a:lvl9pPr marL="4636010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8B1DDE73-5C80-41B6-A9E6-51BFCF487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DD3EFA8-2FA8-4172-8F07-E42DFBE0C3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6491288"/>
            <a:ext cx="49657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03275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274763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2pPr>
      <a:lvl3pPr marL="1746250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3pPr>
      <a:lvl4pPr marL="221773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4pPr>
      <a:lvl5pPr marL="2693988" indent="-522288" algn="l" rtl="0" eaLnBrk="0" fontAlgn="base" hangingPunct="0">
        <a:spcBef>
          <a:spcPts val="4463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5pPr>
      <a:lvl6pPr marL="317998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6pPr>
      <a:lvl7pPr marL="3665329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7pPr>
      <a:lvl8pPr marL="4150671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8pPr>
      <a:lvl9pPr marL="4636010" indent="-524100" algn="l" rtl="0" fontAlgn="base">
        <a:spcBef>
          <a:spcPts val="4458"/>
        </a:spcBef>
        <a:spcAft>
          <a:spcPct val="0"/>
        </a:spcAft>
        <a:buSzPct val="171000"/>
        <a:buFont typeface="GillSans" charset="0"/>
        <a:buChar char="•"/>
        <a:defRPr sz="35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DEF38F0C-1B64-4483-AA2B-49DE02A408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4BDAC89E-B1ED-43AF-8D6E-31BC9EACB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6491288"/>
            <a:ext cx="10299700" cy="133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87413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358900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2pPr>
      <a:lvl3pPr marL="1830388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3pPr>
      <a:lvl4pPr marL="230187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4pPr>
      <a:lvl5pPr marL="2773363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5pPr>
      <a:lvl6pPr marL="3262564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6pPr>
      <a:lvl7pPr marL="3747904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7pPr>
      <a:lvl8pPr marL="4233243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8pPr>
      <a:lvl9pPr marL="4718586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4171F35E-F4B2-497C-8119-59D5F8CCE1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6950075"/>
            <a:ext cx="10299700" cy="893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755DFFAD-A30A-4058-A9CE-BBF9AEAF7C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0950" y="2978150"/>
            <a:ext cx="10299700" cy="169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887413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358900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2pPr>
      <a:lvl3pPr marL="1830388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3pPr>
      <a:lvl4pPr marL="2301875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4pPr>
      <a:lvl5pPr marL="2773363" indent="-604838" algn="l" rtl="0" eaLnBrk="0" fontAlgn="base" hangingPunct="0">
        <a:spcBef>
          <a:spcPts val="5613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5pPr>
      <a:lvl6pPr marL="3262564" indent="-606675" algn="l" rtl="0" fontAlgn="base">
        <a:spcBef>
          <a:spcPts val="5626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6pPr>
      <a:lvl7pPr marL="3747904" indent="-606675" algn="l" rtl="0" fontAlgn="base">
        <a:spcBef>
          <a:spcPts val="5626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7pPr>
      <a:lvl8pPr marL="4233243" indent="-606675" algn="l" rtl="0" fontAlgn="base">
        <a:spcBef>
          <a:spcPts val="5626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8pPr>
      <a:lvl9pPr marL="4718586" indent="-606675" algn="l" rtl="0" fontAlgn="base">
        <a:spcBef>
          <a:spcPts val="5626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910F3BC0-BC33-42B7-9CCB-6191676DDA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17259300"/>
            <a:ext cx="1029970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E2072AA9-D690-4BAB-A71A-9B40EC9DC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17259300"/>
            <a:ext cx="1029970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D4CD545E-A261-47A4-B7E5-3531DC90E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7063" y="11226800"/>
            <a:ext cx="5773737" cy="773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8E1D42A-0FF7-4717-8DA3-66D68D0721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3302000"/>
            <a:ext cx="5773737" cy="773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E676361E-2AEB-4F2B-AC18-E9F0BB70B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7063" y="11226800"/>
            <a:ext cx="5773737" cy="773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Sans" charset="0"/>
              </a:rPr>
              <a:t>Second level</a:t>
            </a:r>
          </a:p>
          <a:p>
            <a:pPr lvl="2"/>
            <a:r>
              <a:rPr lang="en-US" altLang="en-US">
                <a:sym typeface="GillSans" charset="0"/>
              </a:rPr>
              <a:t>Third level</a:t>
            </a:r>
          </a:p>
          <a:p>
            <a:pPr lvl="3"/>
            <a:r>
              <a:rPr lang="en-US" altLang="en-US">
                <a:sym typeface="GillSans" charset="0"/>
              </a:rPr>
              <a:t>Fourth level</a:t>
            </a:r>
          </a:p>
          <a:p>
            <a:pPr lvl="4"/>
            <a:r>
              <a:rPr lang="en-US" altLang="en-US">
                <a:sym typeface="GillSans" charset="0"/>
              </a:rPr>
              <a:t>Fifth level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456C391-917E-4768-BF64-0BEA00E64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7063" y="3302000"/>
            <a:ext cx="5773737" cy="773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360363" indent="-360363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787400" indent="-300038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2pPr>
      <a:lvl3pPr marL="1211263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3pPr>
      <a:lvl4pPr marL="1695450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4pPr>
      <a:lvl5pPr marL="2182813" indent="-241300" algn="ctr" rtl="0" eaLnBrk="0" fontAlgn="base" hangingPunct="0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B444BB65-39D5-4ECC-97F9-A5C7014494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0950" y="593725"/>
            <a:ext cx="10299700" cy="57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3926" tIns="53926" rIns="53926" bIns="539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+mj-lt"/>
          <a:ea typeface="+mj-ea"/>
          <a:cs typeface="+mj-cs"/>
          <a:sym typeface="Gill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5pPr>
      <a:lvl6pPr marL="485340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6pPr>
      <a:lvl7pPr marL="97067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7pPr>
      <a:lvl8pPr marL="1456019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8pPr>
      <a:lvl9pPr marL="1941361" algn="ctr" rtl="0" fontAlgn="base">
        <a:spcBef>
          <a:spcPct val="0"/>
        </a:spcBef>
        <a:spcAft>
          <a:spcPct val="0"/>
        </a:spcAft>
        <a:defRPr sz="9700">
          <a:solidFill>
            <a:schemeClr val="tx1"/>
          </a:solidFill>
          <a:latin typeface="GillSans" charset="0"/>
          <a:sym typeface="GillSans" charset="0"/>
        </a:defRPr>
      </a:lvl9pPr>
    </p:titleStyle>
    <p:bodyStyle>
      <a:lvl1pPr marL="94297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ea typeface="+mn-ea"/>
          <a:cs typeface="+mn-cs"/>
          <a:sym typeface="GillSans" charset="0"/>
        </a:defRPr>
      </a:lvl1pPr>
      <a:lvl2pPr marL="1414463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2pPr>
      <a:lvl3pPr marL="1885950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3pPr>
      <a:lvl4pPr marL="2357438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4pPr>
      <a:lvl5pPr marL="2828925" indent="-604838" algn="l" rtl="0" eaLnBrk="0" fontAlgn="base" hangingPunct="0">
        <a:spcBef>
          <a:spcPts val="2750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5pPr>
      <a:lvl6pPr marL="3316490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6pPr>
      <a:lvl7pPr marL="3801830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7pPr>
      <a:lvl8pPr marL="4287172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8pPr>
      <a:lvl9pPr marL="4772512" indent="-606675" algn="l" rtl="0" fontAlgn="base">
        <a:spcBef>
          <a:spcPts val="2761"/>
        </a:spcBef>
        <a:spcAft>
          <a:spcPct val="0"/>
        </a:spcAft>
        <a:buSzPct val="171000"/>
        <a:buFont typeface="GillSans" charset="0"/>
        <a:buChar char="•"/>
        <a:defRPr sz="5000">
          <a:solidFill>
            <a:schemeClr val="tx1"/>
          </a:solidFill>
          <a:latin typeface="+mn-lt"/>
          <a:sym typeface="GillSans" charset="0"/>
        </a:defRPr>
      </a:lvl9pPr>
    </p:bodyStyle>
    <p:otherStyle>
      <a:defPPr>
        <a:defRPr lang="en-US"/>
      </a:defPPr>
      <a:lvl1pPr marL="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34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067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6019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36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670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2041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738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720" algn="l" defTabSz="97067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38" name="TextBox 2">
            <a:extLst>
              <a:ext uri="{FF2B5EF4-FFF2-40B4-BE49-F238E27FC236}">
                <a16:creationId xmlns:a16="http://schemas.microsoft.com/office/drawing/2014/main" id="{76EE90BC-28D3-4D50-88DC-34639A450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0042" y="527619"/>
            <a:ext cx="7462838" cy="866775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67" tIns="48535" rIns="97067" bIns="48535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eaLnBrk="1" hangingPunct="1"/>
            <a:r>
              <a:rPr lang="en-US" altLang="en-US" sz="50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Title</a:t>
            </a:r>
            <a:endParaRPr lang="ms-MY" altLang="en-US" sz="5000" dirty="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4339" name="TextBox 4">
            <a:extLst>
              <a:ext uri="{FF2B5EF4-FFF2-40B4-BE49-F238E27FC236}">
                <a16:creationId xmlns:a16="http://schemas.microsoft.com/office/drawing/2014/main" id="{EE1AC1E7-80A7-4798-A8F4-A085A690C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1216182"/>
            <a:ext cx="7462838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67" tIns="48535" rIns="97067" bIns="48535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Authors</a:t>
            </a:r>
            <a:endParaRPr lang="ms-MY" altLang="en-US" sz="3000" dirty="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4340" name="TextBox 5">
            <a:extLst>
              <a:ext uri="{FF2B5EF4-FFF2-40B4-BE49-F238E27FC236}">
                <a16:creationId xmlns:a16="http://schemas.microsoft.com/office/drawing/2014/main" id="{494868CF-31FD-44D8-8BFD-CEB3C0F5B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6463" y="1643631"/>
            <a:ext cx="74660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067" tIns="48535" rIns="97067" bIns="48535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eaLnBrk="1" hangingPunct="1"/>
            <a:r>
              <a:rPr lang="en-US" altLang="en-US" sz="300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Institution</a:t>
            </a:r>
            <a:endParaRPr lang="ms-MY" altLang="en-US" sz="300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EF87FB-CA88-4D2F-8A90-D1AF4B83DC73}"/>
              </a:ext>
            </a:extLst>
          </p:cNvPr>
          <p:cNvSpPr txBox="1"/>
          <p:nvPr/>
        </p:nvSpPr>
        <p:spPr>
          <a:xfrm>
            <a:off x="246403" y="1117101"/>
            <a:ext cx="1239837" cy="713571"/>
          </a:xfrm>
          <a:prstGeom prst="rect">
            <a:avLst/>
          </a:prstGeom>
          <a:solidFill>
            <a:srgbClr val="00B0F0"/>
          </a:solidFill>
        </p:spPr>
        <p:txBody>
          <a:bodyPr lIns="97067" tIns="48535" rIns="97067" bIns="48535">
            <a:spAutoFit/>
          </a:bodyPr>
          <a:lstStyle/>
          <a:p>
            <a:pPr algn="ctr" eaLnBrk="1" hangingPunct="1">
              <a:defRPr/>
            </a:pPr>
            <a:r>
              <a:rPr lang="en-US" altLang="zh-TW" sz="2000" dirty="0">
                <a:solidFill>
                  <a:schemeClr val="bg1"/>
                </a:solidFill>
                <a:latin typeface="Bahnschrift Light SemiCondensed" panose="020B0502040204020203" pitchFamily="34" charset="0"/>
                <a:cs typeface="+mn-cs"/>
              </a:rPr>
              <a:t>Abstract</a:t>
            </a:r>
            <a:r>
              <a:rPr lang="en-US" sz="2000" dirty="0">
                <a:solidFill>
                  <a:schemeClr val="bg1"/>
                </a:solidFill>
                <a:latin typeface="Bahnschrift Light SemiCondensed" panose="020B0502040204020203" pitchFamily="34" charset="0"/>
                <a:cs typeface="+mn-cs"/>
              </a:rPr>
              <a:t> No.</a:t>
            </a:r>
            <a:endParaRPr lang="ms-MY" sz="2000" dirty="0">
              <a:solidFill>
                <a:schemeClr val="bg1"/>
              </a:solidFill>
              <a:latin typeface="Bahnschrift Light SemiCondensed" panose="020B0502040204020203" pitchFamily="34" charset="0"/>
              <a:cs typeface="+mn-cs"/>
            </a:endParaRPr>
          </a:p>
        </p:txBody>
      </p:sp>
      <p:sp useBgFill="1">
        <p:nvSpPr>
          <p:cNvPr id="14342" name="TextBox 7">
            <a:extLst>
              <a:ext uri="{FF2B5EF4-FFF2-40B4-BE49-F238E27FC236}">
                <a16:creationId xmlns:a16="http://schemas.microsoft.com/office/drawing/2014/main" id="{22AB38BF-DF3F-4B9E-965D-200C0EEDD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6600" y="152400"/>
            <a:ext cx="1790700" cy="1636901"/>
          </a:xfrm>
          <a:prstGeom prst="rect">
            <a:avLst/>
          </a:prstGeom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lIns="97067" tIns="48535" rIns="97067" bIns="48535">
            <a:spAutoFit/>
          </a:bodyPr>
          <a:lstStyle>
            <a:lvl1pPr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1pPr>
            <a:lvl2pPr marL="742950" indent="-28575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2pPr>
            <a:lvl3pPr marL="11430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3pPr>
            <a:lvl4pPr marL="16002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4pPr>
            <a:lvl5pPr marL="2057400" indent="-228600" algn="ctr"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GillSans" charset="0"/>
                <a:sym typeface="GillSans" charset="0"/>
              </a:defRPr>
            </a:lvl9pPr>
          </a:lstStyle>
          <a:p>
            <a:pPr eaLnBrk="1" hangingPunct="1"/>
            <a:endParaRPr lang="en-US" altLang="en-US" sz="3000" dirty="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  <a:p>
            <a:pPr eaLnBrk="1" hangingPunct="1"/>
            <a:r>
              <a:rPr lang="en-US" altLang="en-US" sz="2000" dirty="0">
                <a:solidFill>
                  <a:srgbClr val="000000"/>
                </a:solidFill>
                <a:latin typeface="Bahnschrift Light SemiCondensed" panose="020B0502040204020203" pitchFamily="34" charset="0"/>
              </a:rPr>
              <a:t>Author</a:t>
            </a:r>
          </a:p>
          <a:p>
            <a:pPr eaLnBrk="1" hangingPunct="1"/>
            <a:endParaRPr lang="en-US" altLang="en-US" sz="2000" dirty="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  <a:p>
            <a:pPr eaLnBrk="1" hangingPunct="1"/>
            <a:endParaRPr lang="ms-MY" altLang="en-US" sz="3000" dirty="0">
              <a:solidFill>
                <a:srgbClr val="000000"/>
              </a:solidFill>
              <a:latin typeface="Bahnschrift Light SemiCondensed" panose="020B0502040204020203" pitchFamily="34" charset="0"/>
            </a:endParaRPr>
          </a:p>
        </p:txBody>
      </p:sp>
      <p:sp>
        <p:nvSpPr>
          <p:cNvPr id="14344" name="Rectangle 18">
            <a:extLst>
              <a:ext uri="{FF2B5EF4-FFF2-40B4-BE49-F238E27FC236}">
                <a16:creationId xmlns:a16="http://schemas.microsoft.com/office/drawing/2014/main" id="{1988B06C-DDBF-45C1-8F4C-AB6254E58A01}"/>
              </a:ext>
            </a:extLst>
          </p:cNvPr>
          <p:cNvSpPr>
            <a:spLocks/>
          </p:cNvSpPr>
          <p:nvPr/>
        </p:nvSpPr>
        <p:spPr bwMode="auto">
          <a:xfrm>
            <a:off x="228600" y="2733675"/>
            <a:ext cx="12038013" cy="18764666"/>
          </a:xfrm>
          <a:prstGeom prst="rect">
            <a:avLst/>
          </a:prstGeom>
          <a:noFill/>
          <a:ln>
            <a:noFill/>
          </a:ln>
          <a:effectLst/>
        </p:spPr>
        <p:txBody>
          <a:bodyPr lIns="97067" tIns="48535" rIns="97067" bIns="48535">
            <a:spAutoFit/>
          </a:bodyPr>
          <a:lstStyle/>
          <a:p>
            <a:pPr eaLnBrk="1" hangingPunct="1">
              <a:defRPr/>
            </a:pPr>
            <a:r>
              <a:rPr lang="en-AU" sz="4200" b="1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E-Poster Guidelines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E-Posters must conform to the guidelines below.</a:t>
            </a: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Please make sure to fill in details for the Header fields above, </a:t>
            </a:r>
            <a:r>
              <a:rPr lang="en-AU" sz="1700" dirty="0" err="1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ie</a:t>
            </a: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: Title, Authors, Institution</a:t>
            </a:r>
          </a:p>
          <a:p>
            <a:pPr eaLnBrk="1" hangingPunct="1"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 - Underline the presenting author</a:t>
            </a: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Please make sure to fill in your Poster Number (as above). Your Poster Number will be provided to you in the acceptance email.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 - Each poster must fit into ONE slide only.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 - Text Size must be readable from at least 1 metre away (minimum font size 16pt)</a:t>
            </a: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 - The headings of the presentation should conform to the structure of the abstract:-</a:t>
            </a: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Save as pdf file and keep file size to 1mb and below.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en-US" altLang="en-US" sz="1600" dirty="0">
                <a:latin typeface="Bahnschrift Light SemiCondensed" panose="020B0502040204020203" pitchFamily="34" charset="0"/>
              </a:rPr>
              <a:t>For images; use any image format that power point or adobe illustration/ in design will accept. Ensure the size is kept to a reasonable limit. If it is too large, please crop the image. Low-resolution images that appear jagged or pixelated on your monitor will display poorly on the monitors</a:t>
            </a: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-    Incomplete / non-compliant posters will not be accepted. </a:t>
            </a:r>
          </a:p>
          <a:p>
            <a:pPr eaLnBrk="1" hangingPunct="1"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You may remove these Guideline texts / box. </a:t>
            </a: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To produce your </a:t>
            </a:r>
            <a:r>
              <a:rPr lang="en-AU" sz="1700" dirty="0" err="1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ePoster</a:t>
            </a: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, save your file as PDF format. We recommend that you choose </a:t>
            </a:r>
            <a:r>
              <a:rPr lang="en-AU" sz="1700" b="1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Minimum Size </a:t>
            </a:r>
            <a: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  <a:t>for the PDF save option to ensure you do not exceed our maximum file size limit of 1mb.</a:t>
            </a: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marL="303336" indent="-303336" eaLnBrk="1" hangingPunct="1">
              <a:buFontTx/>
              <a:buChar char="-"/>
              <a:defRPr/>
            </a:pP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  <a:p>
            <a:pPr eaLnBrk="1" hangingPunct="1">
              <a:defRPr/>
            </a:pPr>
            <a:br>
              <a:rPr lang="en-AU" sz="1700" dirty="0">
                <a:solidFill>
                  <a:schemeClr val="tx1"/>
                </a:solidFill>
                <a:latin typeface="Bahnschrift Light SemiCondensed" panose="020B0502040204020203" pitchFamily="34" charset="0"/>
                <a:sym typeface="GillSans"/>
              </a:rPr>
            </a:br>
            <a:endParaRPr lang="en-AU" sz="1700" dirty="0">
              <a:solidFill>
                <a:schemeClr val="tx1"/>
              </a:solidFill>
              <a:latin typeface="Bahnschrift Light SemiCondensed" panose="020B0502040204020203" pitchFamily="34" charset="0"/>
              <a:sym typeface="GillSans"/>
            </a:endParaRPr>
          </a:p>
        </p:txBody>
      </p:sp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id="{C17E19E3-C5BA-49D4-A63C-4F794AA0FB0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2266950"/>
            <a:ext cx="12801600" cy="0"/>
          </a:xfrm>
          <a:prstGeom prst="lin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" name="Picture 4" descr="A black and blue sign&#10;&#10;Description automatically generated">
            <a:extLst>
              <a:ext uri="{FF2B5EF4-FFF2-40B4-BE49-F238E27FC236}">
                <a16:creationId xmlns:a16="http://schemas.microsoft.com/office/drawing/2014/main" id="{B9B368A1-3277-74B7-A607-7981C6958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03" y="191542"/>
            <a:ext cx="3987028" cy="925559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sym typeface="Gill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248</Words>
  <Characters>0</Characters>
  <Application>Microsoft Macintosh PowerPoint</Application>
  <PresentationFormat>Custom</PresentationFormat>
  <Lines>0</Lines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Arial</vt:lpstr>
      <vt:lpstr>Bahnschrift Light SemiCondensed</vt:lpstr>
      <vt:lpstr>GillSans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2024-09-26T09:42:51Z</dcterms:modified>
</cp:coreProperties>
</file>