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18288000" cx="10287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760">
          <p15:clr>
            <a:srgbClr val="747775"/>
          </p15:clr>
        </p15:guide>
        <p15:guide id="2" pos="32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76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464938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:notes"/>
          <p:cNvSpPr/>
          <p:nvPr>
            <p:ph idx="2" type="sldImg"/>
          </p:nvPr>
        </p:nvSpPr>
        <p:spPr>
          <a:xfrm>
            <a:off x="2464938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" name="Google Shape;1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160807" y="17719542"/>
            <a:ext cx="750850" cy="328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9119241" y="17719575"/>
            <a:ext cx="328600" cy="328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68986" y="17719551"/>
            <a:ext cx="523725" cy="36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2.pn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9531515" y="16580326"/>
            <a:ext cx="617400" cy="139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" name="Google Shape;7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160807" y="17719542"/>
            <a:ext cx="750850" cy="328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119241" y="17719575"/>
            <a:ext cx="328600" cy="328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68986" y="17719551"/>
            <a:ext cx="523725" cy="3615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