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" name="Google Shape;1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7" name="Google Shape;7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152400" y="152400"/>
            <a:ext cx="1486400" cy="650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8081175" y="152400"/>
            <a:ext cx="331350" cy="331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9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48067" y="152400"/>
            <a:ext cx="480032" cy="33135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