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" name="Google Shape;1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" name="Google Shape;7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52400" y="152400"/>
            <a:ext cx="1486400" cy="65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8081175" y="152400"/>
            <a:ext cx="331350" cy="33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8067" y="152400"/>
            <a:ext cx="480032" cy="3313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