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30275213" cy="4280376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" roundtripDataSignature="AMtx7mhgdqWq9UAACoTGOGEZY8AZy5bzJ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eron Goh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/>
    <p:restoredTop sz="94658"/>
  </p:normalViewPr>
  <p:slideViewPr>
    <p:cSldViewPr snapToGrid="0">
      <p:cViewPr>
        <p:scale>
          <a:sx n="10" d="100"/>
          <a:sy n="10" d="100"/>
        </p:scale>
        <p:origin x="3072" y="1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customschemas.google.com/relationships/presentationmetadata" Target="meta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e793400b80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This is for delegates to work on. </a:t>
            </a:r>
            <a:endParaRPr dirty="0"/>
          </a:p>
        </p:txBody>
      </p:sp>
      <p:sp>
        <p:nvSpPr>
          <p:cNvPr id="95" name="Google Shape;95;g3e793400b80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2270647" y="7005159"/>
            <a:ext cx="25733931" cy="14902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75"/>
              <a:buFont typeface="Calibri"/>
              <a:buNone/>
              <a:defRPr sz="1579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3784408" y="22481889"/>
            <a:ext cx="22706410" cy="10334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263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6320"/>
            </a:lvl1pPr>
            <a:lvl2pPr lvl="1" algn="ctr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5266"/>
            </a:lvl2pPr>
            <a:lvl3pPr lvl="2" algn="ctr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 sz="4742"/>
            </a:lvl3pPr>
            <a:lvl4pPr lvl="3" algn="ctr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213"/>
            </a:lvl4pPr>
            <a:lvl5pPr lvl="4" algn="ctr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213"/>
            </a:lvl5pPr>
            <a:lvl6pPr lvl="5" algn="ctr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213"/>
            </a:lvl6pPr>
            <a:lvl7pPr lvl="6" algn="ctr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213"/>
            </a:lvl7pPr>
            <a:lvl8pPr lvl="7" algn="ctr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213"/>
            </a:lvl8pPr>
            <a:lvl9pPr lvl="8" algn="ctr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213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2081416" y="39672762"/>
            <a:ext cx="6811926" cy="2278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10028672" y="39672762"/>
            <a:ext cx="10217882" cy="2278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21381871" y="39672762"/>
            <a:ext cx="6811926" cy="2278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1" y="42350285"/>
            <a:ext cx="30275213" cy="483087"/>
          </a:xfrm>
          <a:prstGeom prst="rect">
            <a:avLst/>
          </a:prstGeom>
          <a:gradFill>
            <a:gsLst>
              <a:gs pos="0">
                <a:srgbClr val="B10000"/>
              </a:gs>
              <a:gs pos="100000">
                <a:srgbClr val="000155"/>
              </a:gs>
            </a:gsLst>
            <a:lin ang="10800025" scaled="0"/>
          </a:gradFill>
          <a:ln>
            <a:noFill/>
          </a:ln>
        </p:spPr>
        <p:txBody>
          <a:bodyPr spcFirstLastPara="1" wrap="square" lIns="427950" tIns="427950" rIns="427950" bIns="4279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655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;p3"/>
          <p:cNvPicPr preferRelativeResize="0"/>
          <p:nvPr/>
        </p:nvPicPr>
        <p:blipFill rotWithShape="1">
          <a:blip r:embed="rId2">
            <a:alphaModFix/>
          </a:blip>
          <a:srcRect l="20785" t="15065" b="57302"/>
          <a:stretch/>
        </p:blipFill>
        <p:spPr>
          <a:xfrm>
            <a:off x="3" y="42350285"/>
            <a:ext cx="19242140" cy="483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l="17093" r="25851" b="72369"/>
          <a:stretch/>
        </p:blipFill>
        <p:spPr>
          <a:xfrm>
            <a:off x="16415338" y="42339986"/>
            <a:ext cx="13859879" cy="483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2081426" y="2278919"/>
            <a:ext cx="26112373" cy="8273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1558315" y="11917632"/>
            <a:ext cx="27158595" cy="26112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6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2081416" y="39672762"/>
            <a:ext cx="6811926" cy="2278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10028672" y="39672762"/>
            <a:ext cx="10217882" cy="2278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21381871" y="39672762"/>
            <a:ext cx="6811926" cy="2278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6792649" y="17151969"/>
            <a:ext cx="36274208" cy="6528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-6452755" y="10813094"/>
            <a:ext cx="36274208" cy="1920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6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2081416" y="39672762"/>
            <a:ext cx="6811926" cy="2278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10028672" y="39672762"/>
            <a:ext cx="10217882" cy="2278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21381871" y="39672762"/>
            <a:ext cx="6811926" cy="2278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2081426" y="2278919"/>
            <a:ext cx="26112373" cy="8273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2081426" y="11394523"/>
            <a:ext cx="26112373" cy="27158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6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2081416" y="39672762"/>
            <a:ext cx="6811926" cy="2278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10028672" y="39672762"/>
            <a:ext cx="10217882" cy="2278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21381871" y="39672762"/>
            <a:ext cx="6811926" cy="2278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2065657" y="10671233"/>
            <a:ext cx="26112373" cy="17805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75"/>
              <a:buFont typeface="Calibri"/>
              <a:buNone/>
              <a:defRPr sz="1579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2065657" y="28644847"/>
            <a:ext cx="26112373" cy="936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63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632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rgbClr val="888888"/>
              </a:buClr>
              <a:buSzPts val="1125"/>
              <a:buNone/>
              <a:defRPr sz="5266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rgbClr val="888888"/>
              </a:buClr>
              <a:buSzPts val="1013"/>
              <a:buNone/>
              <a:defRPr sz="4742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4213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4213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4213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4213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4213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4213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2081416" y="39672762"/>
            <a:ext cx="6811926" cy="2278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10028672" y="39672762"/>
            <a:ext cx="10217882" cy="2278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21381871" y="39672762"/>
            <a:ext cx="6811926" cy="2278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2081426" y="2278919"/>
            <a:ext cx="26112373" cy="8273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2081417" y="11394523"/>
            <a:ext cx="12866969" cy="27158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6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15326828" y="11394523"/>
            <a:ext cx="12866969" cy="27158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6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2081416" y="39672762"/>
            <a:ext cx="6811926" cy="2278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10028672" y="39672762"/>
            <a:ext cx="10217882" cy="2278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21381871" y="39672762"/>
            <a:ext cx="6811926" cy="2278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2085364" y="2278919"/>
            <a:ext cx="26112373" cy="8273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2085370" y="10492874"/>
            <a:ext cx="12807830" cy="5142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63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6320" b="1"/>
            </a:lvl1pPr>
            <a:lvl2pPr marL="914400" lvl="1" indent="-228600" algn="l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5266" b="1"/>
            </a:lvl2pPr>
            <a:lvl3pPr marL="1371600" lvl="2" indent="-228600" algn="l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 sz="4742" b="1"/>
            </a:lvl3pPr>
            <a:lvl4pPr marL="1828800" lvl="3" indent="-228600" algn="l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213" b="1"/>
            </a:lvl4pPr>
            <a:lvl5pPr marL="2286000" lvl="4" indent="-228600" algn="l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213" b="1"/>
            </a:lvl5pPr>
            <a:lvl6pPr marL="2743200" lvl="5" indent="-228600" algn="l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213" b="1"/>
            </a:lvl6pPr>
            <a:lvl7pPr marL="3200400" lvl="6" indent="-228600" algn="l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213" b="1"/>
            </a:lvl7pPr>
            <a:lvl8pPr marL="3657600" lvl="7" indent="-228600" algn="l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213" b="1"/>
            </a:lvl8pPr>
            <a:lvl9pPr marL="4114800" lvl="8" indent="-228600" algn="l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213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2085370" y="15635265"/>
            <a:ext cx="12807830" cy="22997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6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15326831" y="10492874"/>
            <a:ext cx="12870906" cy="5142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63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6320" b="1"/>
            </a:lvl1pPr>
            <a:lvl2pPr marL="914400" lvl="1" indent="-228600" algn="l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5266" b="1"/>
            </a:lvl2pPr>
            <a:lvl3pPr marL="1371600" lvl="2" indent="-228600" algn="l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 sz="4742" b="1"/>
            </a:lvl3pPr>
            <a:lvl4pPr marL="1828800" lvl="3" indent="-228600" algn="l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213" b="1"/>
            </a:lvl4pPr>
            <a:lvl5pPr marL="2286000" lvl="4" indent="-228600" algn="l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213" b="1"/>
            </a:lvl5pPr>
            <a:lvl6pPr marL="2743200" lvl="5" indent="-228600" algn="l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213" b="1"/>
            </a:lvl6pPr>
            <a:lvl7pPr marL="3200400" lvl="6" indent="-228600" algn="l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213" b="1"/>
            </a:lvl7pPr>
            <a:lvl8pPr marL="3657600" lvl="7" indent="-228600" algn="l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213" b="1"/>
            </a:lvl8pPr>
            <a:lvl9pPr marL="4114800" lvl="8" indent="-228600" algn="l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213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15326831" y="15635265"/>
            <a:ext cx="12870906" cy="22997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6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2081416" y="39672762"/>
            <a:ext cx="6811926" cy="2278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10028672" y="39672762"/>
            <a:ext cx="10217882" cy="2278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21381871" y="39672762"/>
            <a:ext cx="6811926" cy="2278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2081426" y="2278919"/>
            <a:ext cx="26112373" cy="8273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2081416" y="39672762"/>
            <a:ext cx="6811926" cy="2278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10028672" y="39672762"/>
            <a:ext cx="10217882" cy="2278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21381871" y="39672762"/>
            <a:ext cx="6811926" cy="2278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2081416" y="39672762"/>
            <a:ext cx="6811926" cy="2278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10028672" y="39672762"/>
            <a:ext cx="10217882" cy="2278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21381871" y="39672762"/>
            <a:ext cx="6811926" cy="2278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2085364" y="2853585"/>
            <a:ext cx="9764546" cy="9987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8426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12870910" y="6162963"/>
            <a:ext cx="15326828" cy="3041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6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8426"/>
            </a:lvl1pPr>
            <a:lvl2pPr marL="914400" lvl="1" indent="-328613" algn="l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chemeClr val="dk1"/>
              </a:buClr>
              <a:buSzPts val="1575"/>
              <a:buChar char="•"/>
              <a:defRPr sz="7373"/>
            </a:lvl2pPr>
            <a:lvl3pPr marL="1371600" lvl="2" indent="-314325" algn="l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6320"/>
            </a:lvl3pPr>
            <a:lvl4pPr marL="1828800" lvl="3" indent="-300038" algn="l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chemeClr val="dk1"/>
              </a:buClr>
              <a:buSzPts val="1125"/>
              <a:buChar char="•"/>
              <a:defRPr sz="5266"/>
            </a:lvl4pPr>
            <a:lvl5pPr marL="2286000" lvl="4" indent="-300038" algn="l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chemeClr val="dk1"/>
              </a:buClr>
              <a:buSzPts val="1125"/>
              <a:buChar char="•"/>
              <a:defRPr sz="5266"/>
            </a:lvl5pPr>
            <a:lvl6pPr marL="2743200" lvl="5" indent="-300038" algn="l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chemeClr val="dk1"/>
              </a:buClr>
              <a:buSzPts val="1125"/>
              <a:buChar char="•"/>
              <a:defRPr sz="5266"/>
            </a:lvl6pPr>
            <a:lvl7pPr marL="3200400" lvl="6" indent="-300038" algn="l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chemeClr val="dk1"/>
              </a:buClr>
              <a:buSzPts val="1125"/>
              <a:buChar char="•"/>
              <a:defRPr sz="5266"/>
            </a:lvl7pPr>
            <a:lvl8pPr marL="3657600" lvl="7" indent="-300038" algn="l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chemeClr val="dk1"/>
              </a:buClr>
              <a:buSzPts val="1125"/>
              <a:buChar char="•"/>
              <a:defRPr sz="5266"/>
            </a:lvl8pPr>
            <a:lvl9pPr marL="4114800" lvl="8" indent="-300038" algn="l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chemeClr val="dk1"/>
              </a:buClr>
              <a:buSzPts val="1125"/>
              <a:buChar char="•"/>
              <a:defRPr sz="5266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2085364" y="12841132"/>
            <a:ext cx="9764546" cy="23789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6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213"/>
            </a:lvl1pPr>
            <a:lvl2pPr marL="914400" lvl="1" indent="-228600" algn="l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chemeClr val="dk1"/>
              </a:buClr>
              <a:buSzPts val="788"/>
              <a:buNone/>
              <a:defRPr sz="3689"/>
            </a:lvl2pPr>
            <a:lvl3pPr marL="1371600" lvl="2" indent="-228600" algn="l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3160"/>
            </a:lvl3pPr>
            <a:lvl4pPr marL="1828800" lvl="3" indent="-228600" algn="l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2635"/>
            </a:lvl4pPr>
            <a:lvl5pPr marL="2286000" lvl="4" indent="-228600" algn="l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2635"/>
            </a:lvl5pPr>
            <a:lvl6pPr marL="2743200" lvl="5" indent="-228600" algn="l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2635"/>
            </a:lvl6pPr>
            <a:lvl7pPr marL="3200400" lvl="6" indent="-228600" algn="l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2635"/>
            </a:lvl7pPr>
            <a:lvl8pPr marL="3657600" lvl="7" indent="-228600" algn="l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2635"/>
            </a:lvl8pPr>
            <a:lvl9pPr marL="4114800" lvl="8" indent="-228600" algn="l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2635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2081416" y="39672762"/>
            <a:ext cx="6811926" cy="2278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10028672" y="39672762"/>
            <a:ext cx="10217882" cy="2278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21381871" y="39672762"/>
            <a:ext cx="6811926" cy="2278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2085364" y="2853585"/>
            <a:ext cx="9764546" cy="9987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8426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12870910" y="6162963"/>
            <a:ext cx="15326828" cy="30418416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2085364" y="12841132"/>
            <a:ext cx="9764546" cy="23789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6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213"/>
            </a:lvl1pPr>
            <a:lvl2pPr marL="914400" lvl="1" indent="-228600" algn="l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chemeClr val="dk1"/>
              </a:buClr>
              <a:buSzPts val="788"/>
              <a:buNone/>
              <a:defRPr sz="3689"/>
            </a:lvl2pPr>
            <a:lvl3pPr marL="1371600" lvl="2" indent="-228600" algn="l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3160"/>
            </a:lvl3pPr>
            <a:lvl4pPr marL="1828800" lvl="3" indent="-228600" algn="l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2635"/>
            </a:lvl4pPr>
            <a:lvl5pPr marL="2286000" lvl="4" indent="-228600" algn="l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2635"/>
            </a:lvl5pPr>
            <a:lvl6pPr marL="2743200" lvl="5" indent="-228600" algn="l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2635"/>
            </a:lvl6pPr>
            <a:lvl7pPr marL="3200400" lvl="6" indent="-228600" algn="l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2635"/>
            </a:lvl7pPr>
            <a:lvl8pPr marL="3657600" lvl="7" indent="-228600" algn="l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2635"/>
            </a:lvl8pPr>
            <a:lvl9pPr marL="4114800" lvl="8" indent="-228600" algn="l">
              <a:lnSpc>
                <a:spcPct val="90000"/>
              </a:lnSpc>
              <a:spcBef>
                <a:spcPts val="1315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2635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2081416" y="39672762"/>
            <a:ext cx="6811926" cy="2278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10028672" y="39672762"/>
            <a:ext cx="10217882" cy="2278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21381871" y="39672762"/>
            <a:ext cx="6811926" cy="2278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2081426" y="2278919"/>
            <a:ext cx="26112373" cy="8273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5"/>
              <a:buFont typeface="Calibri"/>
              <a:buNone/>
              <a:defRPr sz="24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2081426" y="11394523"/>
            <a:ext cx="26112373" cy="27158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8613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575"/>
              <a:buFont typeface="Arial"/>
              <a:buChar char="•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0038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926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926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926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926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926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926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2081416" y="39672762"/>
            <a:ext cx="6811926" cy="2278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4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4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4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4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4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4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4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4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10028672" y="39672762"/>
            <a:ext cx="10217882" cy="2278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4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4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4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4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4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4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4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4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21381871" y="39672762"/>
            <a:ext cx="6811926" cy="2278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e793400b80_3_0"/>
          <p:cNvSpPr/>
          <p:nvPr/>
        </p:nvSpPr>
        <p:spPr>
          <a:xfrm>
            <a:off x="253001" y="71258"/>
            <a:ext cx="6558300" cy="11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7950" tIns="213925" rIns="427950" bIns="213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24" b="1" dirty="0">
                <a:solidFill>
                  <a:schemeClr val="dk1"/>
                </a:solidFill>
              </a:rPr>
              <a:t>Poster ID: </a:t>
            </a:r>
            <a:endParaRPr sz="4524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E0C550-C9A9-CC72-B20B-BCBB36EDBF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t="27178" r="6647"/>
          <a:stretch>
            <a:fillRect/>
          </a:stretch>
        </p:blipFill>
        <p:spPr>
          <a:xfrm>
            <a:off x="17946624" y="0"/>
            <a:ext cx="12328589" cy="3205704"/>
          </a:xfrm>
          <a:prstGeom prst="rect">
            <a:avLst/>
          </a:prstGeom>
        </p:spPr>
      </p:pic>
      <p:pic>
        <p:nvPicPr>
          <p:cNvPr id="4" name="Google Shape;20;p3">
            <a:extLst>
              <a:ext uri="{FF2B5EF4-FFF2-40B4-BE49-F238E27FC236}">
                <a16:creationId xmlns:a16="http://schemas.microsoft.com/office/drawing/2014/main" id="{ECFB1D9F-2FD8-91B6-722C-44CABE2B6478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8767" y="688152"/>
            <a:ext cx="4735233" cy="2247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F265D0-B1FD-5DD4-AD86-5AFC6541395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26888" y="1341798"/>
            <a:ext cx="1594290" cy="15942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AD42EB-EB5C-84E2-3880-044F17DB09C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31221" y="1341798"/>
            <a:ext cx="1753720" cy="1594290"/>
          </a:xfrm>
          <a:prstGeom prst="rect">
            <a:avLst/>
          </a:prstGeom>
        </p:spPr>
      </p:pic>
      <p:sp>
        <p:nvSpPr>
          <p:cNvPr id="12" name="Google Shape;99;g3e793400b80_3_0">
            <a:extLst>
              <a:ext uri="{FF2B5EF4-FFF2-40B4-BE49-F238E27FC236}">
                <a16:creationId xmlns:a16="http://schemas.microsoft.com/office/drawing/2014/main" id="{7F3CA26B-1B8A-4DBA-A7E4-CB99BAE3B9A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970974" y="323857"/>
            <a:ext cx="4580333" cy="11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7950" tIns="213925" rIns="427950" bIns="213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dk1"/>
                </a:solidFill>
              </a:rPr>
              <a:t>Organised</a:t>
            </a:r>
            <a:r>
              <a:rPr lang="en-US" sz="2400" dirty="0">
                <a:solidFill>
                  <a:schemeClr val="dk1"/>
                </a:solidFill>
              </a:rPr>
              <a:t> by:</a:t>
            </a:r>
            <a:endParaRPr sz="240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14</Words>
  <Application>Microsoft Macintosh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u00174</dc:creator>
  <cp:lastModifiedBy>Catherine Khor</cp:lastModifiedBy>
  <cp:revision>3</cp:revision>
  <dcterms:created xsi:type="dcterms:W3CDTF">2022-06-20T03:14:19Z</dcterms:created>
  <dcterms:modified xsi:type="dcterms:W3CDTF">2026-05-14T08:23:21Z</dcterms:modified>
</cp:coreProperties>
</file>