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Great Vibes" pitchFamily="2" charset="77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fgMqHXu0rFxu4BWc948nDibFG8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eron Goh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58"/>
  </p:normalViewPr>
  <p:slideViewPr>
    <p:cSldViewPr snapToGrid="0">
      <p:cViewPr varScale="1">
        <p:scale>
          <a:sx n="116" d="100"/>
          <a:sy n="116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customschemas.google.com/relationships/presentationmetadata" Target="meta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e0576be27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g3de0576be2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de0576be2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g3de0576be2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e0576be27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de0576be2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4"/>
          <p:cNvSpPr txBox="1">
            <a:spLocks noGrp="1"/>
          </p:cNvSpPr>
          <p:nvPr>
            <p:ph type="title"/>
          </p:nvPr>
        </p:nvSpPr>
        <p:spPr>
          <a:xfrm>
            <a:off x="1875215" y="1960774"/>
            <a:ext cx="9370242" cy="1677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4400"/>
              <a:buFont typeface="Arial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body" idx="1"/>
          </p:nvPr>
        </p:nvSpPr>
        <p:spPr>
          <a:xfrm>
            <a:off x="2103438" y="3852863"/>
            <a:ext cx="8789987" cy="434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2597F6-7415-0E29-7BE0-5A6F63C8600D}"/>
              </a:ext>
            </a:extLst>
          </p:cNvPr>
          <p:cNvPicPr/>
          <p:nvPr userDrawn="1"/>
        </p:nvPicPr>
        <p:blipFill>
          <a:blip r:embed="rId3"/>
          <a:srcRect l="36556"/>
          <a:stretch>
            <a:fillRect/>
          </a:stretch>
        </p:blipFill>
        <p:spPr>
          <a:xfrm>
            <a:off x="7260921" y="0"/>
            <a:ext cx="4931079" cy="135207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▪"/>
              <a:defRPr/>
            </a:lvl1pPr>
            <a:lvl2pPr marL="914400" lvl="1" indent="-35052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920"/>
              <a:buChar char="▪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▪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>
                <a:latin typeface="Great Vibes"/>
                <a:ea typeface="Great Vibes"/>
                <a:cs typeface="Great Vibes"/>
                <a:sym typeface="Great Vibes"/>
              </a:defRPr>
            </a:lvl4pPr>
            <a:lvl5pPr marL="2286000" lvl="4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42" cy="659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3700"/>
              <a:buFont typeface="Arial"/>
              <a:buNone/>
              <a:defRPr>
                <a:solidFill>
                  <a:srgbClr val="22286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body" idx="1"/>
          </p:nvPr>
        </p:nvSpPr>
        <p:spPr>
          <a:xfrm>
            <a:off x="838200" y="1385740"/>
            <a:ext cx="10515600" cy="4791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084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40"/>
              <a:buChar char="▪"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052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20"/>
              <a:buChar char="▪"/>
              <a:defRPr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42" cy="659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▪"/>
              <a:defRPr/>
            </a:lvl1pPr>
            <a:lvl2pPr marL="914400" lvl="1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2pPr>
            <a:lvl3pPr marL="1371600" lvl="2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3pPr>
            <a:lvl4pPr marL="1828800" lvl="3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4pPr>
            <a:lvl5pPr marL="2286000" lvl="4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▪"/>
              <a:defRPr/>
            </a:lvl1pPr>
            <a:lvl2pPr marL="914400" lvl="1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2pPr>
            <a:lvl3pPr marL="1371600" lvl="2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3pPr>
            <a:lvl4pPr marL="1828800" lvl="3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4pPr>
            <a:lvl5pPr marL="2286000" lvl="4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>
            <a:spLocks noGrp="1"/>
          </p:cNvSpPr>
          <p:nvPr>
            <p:ph type="title"/>
          </p:nvPr>
        </p:nvSpPr>
        <p:spPr>
          <a:xfrm>
            <a:off x="2630078" y="537327"/>
            <a:ext cx="8725310" cy="509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 cap="none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▪"/>
              <a:defRPr/>
            </a:lvl1pPr>
            <a:lvl2pPr marL="914400" lvl="1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2pPr>
            <a:lvl3pPr marL="1371600" lvl="2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3pPr>
            <a:lvl4pPr marL="1828800" lvl="3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4pPr>
            <a:lvl5pPr marL="2286000" lvl="4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Char char="▪"/>
              <a:defRPr sz="2400" b="0" cap="none">
                <a:solidFill>
                  <a:schemeClr val="dk1"/>
                </a:solidFill>
              </a:defRPr>
            </a:lvl1pPr>
            <a:lvl2pPr marL="914400" lvl="1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2pPr>
            <a:lvl3pPr marL="1371600" lvl="2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3pPr>
            <a:lvl4pPr marL="1828800" lvl="3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4pPr>
            <a:lvl5pPr marL="2286000" lvl="4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▪"/>
              <a:defRPr/>
            </a:lvl1pPr>
            <a:lvl2pPr marL="914400" lvl="1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2pPr>
            <a:lvl3pPr marL="1371600" lvl="2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3pPr>
            <a:lvl4pPr marL="1828800" lvl="3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4pPr>
            <a:lvl5pPr marL="2286000" lvl="4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42" cy="659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"/>
          <p:cNvSpPr txBox="1">
            <a:spLocks noGrp="1"/>
          </p:cNvSpPr>
          <p:nvPr>
            <p:ph type="title"/>
          </p:nvPr>
        </p:nvSpPr>
        <p:spPr>
          <a:xfrm>
            <a:off x="839788" y="1206630"/>
            <a:ext cx="3932237" cy="989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1"/>
          </p:nvPr>
        </p:nvSpPr>
        <p:spPr>
          <a:xfrm>
            <a:off x="5183188" y="1206630"/>
            <a:ext cx="6172200" cy="4654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116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60"/>
              <a:buChar char="▪"/>
              <a:defRPr sz="3200"/>
            </a:lvl1pPr>
            <a:lvl2pPr marL="914400" lvl="1" indent="-3708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240"/>
              <a:buChar char="▪"/>
              <a:defRPr sz="2800"/>
            </a:lvl2pPr>
            <a:lvl3pPr marL="1371600" lvl="2" indent="-35052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920"/>
              <a:buChar char="▪"/>
              <a:defRPr sz="24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▪"/>
              <a:defRPr sz="20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▪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body" idx="2"/>
          </p:nvPr>
        </p:nvSpPr>
        <p:spPr>
          <a:xfrm>
            <a:off x="839788" y="2262432"/>
            <a:ext cx="3932237" cy="3606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>
            <a:spLocks noGrp="1"/>
          </p:cNvSpPr>
          <p:nvPr>
            <p:ph type="title"/>
          </p:nvPr>
        </p:nvSpPr>
        <p:spPr>
          <a:xfrm>
            <a:off x="839788" y="1216058"/>
            <a:ext cx="3932237" cy="1244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21"/>
          <p:cNvSpPr txBox="1">
            <a:spLocks noGrp="1"/>
          </p:cNvSpPr>
          <p:nvPr>
            <p:ph type="body" idx="1"/>
          </p:nvPr>
        </p:nvSpPr>
        <p:spPr>
          <a:xfrm>
            <a:off x="839788" y="2552700"/>
            <a:ext cx="3932237" cy="3316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2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42" cy="659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body" idx="1"/>
          </p:nvPr>
        </p:nvSpPr>
        <p:spPr>
          <a:xfrm rot="5400000">
            <a:off x="3700388" y="-1476448"/>
            <a:ext cx="4791223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084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40"/>
              <a:buChar char="▪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2pPr>
            <a:lvl3pPr marL="1371600" lvl="2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3pPr>
            <a:lvl4pPr marL="1828800" lvl="3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4pPr>
            <a:lvl5pPr marL="2286000" lvl="4" indent="-32004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1E3148-C5C4-99D7-9A57-4005258BC156}"/>
              </a:ext>
            </a:extLst>
          </p:cNvPr>
          <p:cNvSpPr/>
          <p:nvPr userDrawn="1"/>
        </p:nvSpPr>
        <p:spPr>
          <a:xfrm>
            <a:off x="0" y="0"/>
            <a:ext cx="2185060" cy="9490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42" cy="659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3700"/>
              <a:buFont typeface="Arial"/>
              <a:buNone/>
              <a:defRPr sz="3700" b="1" i="0" u="none" strike="noStrike" cap="none">
                <a:solidFill>
                  <a:srgbClr val="22286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385740"/>
            <a:ext cx="10515600" cy="4791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08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052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004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004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0549F5-1630-E3D7-7F49-64A684B3A0E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33550" y="49625"/>
            <a:ext cx="1951510" cy="97831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"/>
          <p:cNvSpPr txBox="1">
            <a:spLocks noGrp="1"/>
          </p:cNvSpPr>
          <p:nvPr>
            <p:ph type="title"/>
          </p:nvPr>
        </p:nvSpPr>
        <p:spPr>
          <a:xfrm>
            <a:off x="1125375" y="2824798"/>
            <a:ext cx="10120200" cy="10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4400"/>
              <a:buFont typeface="Arial"/>
              <a:buNone/>
            </a:pPr>
            <a:r>
              <a:rPr lang="en-US" dirty="0"/>
              <a:t>Title presentation:</a:t>
            </a:r>
            <a:endParaRPr dirty="0"/>
          </a:p>
        </p:txBody>
      </p:sp>
      <p:sp>
        <p:nvSpPr>
          <p:cNvPr id="77" name="Google Shape;77;p2"/>
          <p:cNvSpPr txBox="1">
            <a:spLocks noGrp="1"/>
          </p:cNvSpPr>
          <p:nvPr>
            <p:ph type="body" idx="1"/>
          </p:nvPr>
        </p:nvSpPr>
        <p:spPr>
          <a:xfrm>
            <a:off x="1188950" y="4095748"/>
            <a:ext cx="9704400" cy="13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/>
              <a:t>Speaker name: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br>
              <a:rPr lang="en-US"/>
            </a:br>
            <a:r>
              <a:rPr lang="en-US"/>
              <a:t>Affiliation: </a:t>
            </a:r>
            <a:endParaRPr/>
          </a:p>
        </p:txBody>
      </p:sp>
      <p:sp>
        <p:nvSpPr>
          <p:cNvPr id="78" name="Google Shape;78;p2"/>
          <p:cNvSpPr txBox="1">
            <a:spLocks noGrp="1"/>
          </p:cNvSpPr>
          <p:nvPr>
            <p:ph type="body" idx="1"/>
          </p:nvPr>
        </p:nvSpPr>
        <p:spPr>
          <a:xfrm>
            <a:off x="1188950" y="2138273"/>
            <a:ext cx="23073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2300"/>
              <a:t>Oral ID:</a:t>
            </a:r>
            <a:endParaRPr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42" cy="659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3700"/>
              <a:buFont typeface="Arial"/>
              <a:buNone/>
            </a:pPr>
            <a:endParaRPr/>
          </a:p>
        </p:txBody>
      </p:sp>
      <p:sp>
        <p:nvSpPr>
          <p:cNvPr id="85" name="Google Shape;85;p3"/>
          <p:cNvSpPr txBox="1">
            <a:spLocks noGrp="1"/>
          </p:cNvSpPr>
          <p:nvPr>
            <p:ph type="body" idx="1"/>
          </p:nvPr>
        </p:nvSpPr>
        <p:spPr>
          <a:xfrm>
            <a:off x="838200" y="1385740"/>
            <a:ext cx="10515600" cy="4791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55600" lvl="0" indent="-21336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de0576be27_0_16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00" cy="6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3700"/>
              <a:buFont typeface="Arial"/>
              <a:buNone/>
            </a:pPr>
            <a:endParaRPr/>
          </a:p>
        </p:txBody>
      </p:sp>
      <p:sp>
        <p:nvSpPr>
          <p:cNvPr id="92" name="Google Shape;92;g3de0576be27_0_16"/>
          <p:cNvSpPr txBox="1">
            <a:spLocks noGrp="1"/>
          </p:cNvSpPr>
          <p:nvPr>
            <p:ph type="body" idx="1"/>
          </p:nvPr>
        </p:nvSpPr>
        <p:spPr>
          <a:xfrm>
            <a:off x="838200" y="1385740"/>
            <a:ext cx="10515600" cy="47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55600" lvl="0" indent="-21336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de0576be27_0_21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00" cy="6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3700"/>
              <a:buFont typeface="Arial"/>
              <a:buNone/>
            </a:pPr>
            <a:endParaRPr/>
          </a:p>
        </p:txBody>
      </p:sp>
      <p:sp>
        <p:nvSpPr>
          <p:cNvPr id="99" name="Google Shape;99;g3de0576be27_0_21"/>
          <p:cNvSpPr txBox="1">
            <a:spLocks noGrp="1"/>
          </p:cNvSpPr>
          <p:nvPr>
            <p:ph type="body" idx="1"/>
          </p:nvPr>
        </p:nvSpPr>
        <p:spPr>
          <a:xfrm>
            <a:off x="838200" y="1385740"/>
            <a:ext cx="10515600" cy="47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55600" lvl="0" indent="-21336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de0576be27_0_26"/>
          <p:cNvSpPr txBox="1">
            <a:spLocks noGrp="1"/>
          </p:cNvSpPr>
          <p:nvPr>
            <p:ph type="title"/>
          </p:nvPr>
        </p:nvSpPr>
        <p:spPr>
          <a:xfrm>
            <a:off x="2516958" y="443061"/>
            <a:ext cx="9370200" cy="6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86E"/>
              </a:buClr>
              <a:buSzPts val="3700"/>
              <a:buFont typeface="Arial"/>
              <a:buNone/>
            </a:pPr>
            <a:endParaRPr/>
          </a:p>
        </p:txBody>
      </p:sp>
      <p:sp>
        <p:nvSpPr>
          <p:cNvPr id="106" name="Google Shape;106;g3de0576be27_0_26"/>
          <p:cNvSpPr txBox="1">
            <a:spLocks noGrp="1"/>
          </p:cNvSpPr>
          <p:nvPr>
            <p:ph type="body" idx="1"/>
          </p:nvPr>
        </p:nvSpPr>
        <p:spPr>
          <a:xfrm>
            <a:off x="838200" y="1385740"/>
            <a:ext cx="10515600" cy="47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55600" lvl="0" indent="-21336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CN'26">
      <a:dk1>
        <a:srgbClr val="000000"/>
      </a:dk1>
      <a:lt1>
        <a:srgbClr val="FFFFFF"/>
      </a:lt1>
      <a:dk2>
        <a:srgbClr val="0F1E40"/>
      </a:dk2>
      <a:lt2>
        <a:srgbClr val="703641"/>
      </a:lt2>
      <a:accent1>
        <a:srgbClr val="196285"/>
      </a:accent1>
      <a:accent2>
        <a:srgbClr val="CC254E"/>
      </a:accent2>
      <a:accent3>
        <a:srgbClr val="048089"/>
      </a:accent3>
      <a:accent4>
        <a:srgbClr val="74A4C1"/>
      </a:accent4>
      <a:accent5>
        <a:srgbClr val="89739F"/>
      </a:accent5>
      <a:accent6>
        <a:srgbClr val="EB7384"/>
      </a:accent6>
      <a:hlink>
        <a:srgbClr val="CC254E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Macintosh PowerPoint</Application>
  <PresentationFormat>Widescreen</PresentationFormat>
  <Paragraphs>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Great Vibes</vt:lpstr>
      <vt:lpstr>Noto Sans Symbols</vt:lpstr>
      <vt:lpstr>Office Theme</vt:lpstr>
      <vt:lpstr>Title presentation: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Catherine Khor</dc:creator>
  <cp:lastModifiedBy>Catherine Khor</cp:lastModifiedBy>
  <cp:revision>4</cp:revision>
  <dcterms:created xsi:type="dcterms:W3CDTF">2026-03-18T03:08:56Z</dcterms:created>
  <dcterms:modified xsi:type="dcterms:W3CDTF">2026-05-14T07:50:24Z</dcterms:modified>
</cp:coreProperties>
</file>