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Arial Bold" charset="1" panose="020B0802020202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2.png" Type="http://schemas.openxmlformats.org/officeDocument/2006/relationships/image"/><Relationship Id="rId4" Target="../media/image1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975636" y="8144893"/>
            <a:ext cx="12849328" cy="1113407"/>
            <a:chOff x="0" y="0"/>
            <a:chExt cx="3384185" cy="2932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84185" cy="293243"/>
            </a:xfrm>
            <a:custGeom>
              <a:avLst/>
              <a:gdLst/>
              <a:ahLst/>
              <a:cxnLst/>
              <a:rect r="r" b="b" t="t" l="l"/>
              <a:pathLst>
                <a:path h="293243" w="3384185">
                  <a:moveTo>
                    <a:pt x="0" y="0"/>
                  </a:moveTo>
                  <a:lnTo>
                    <a:pt x="3384185" y="0"/>
                  </a:lnTo>
                  <a:lnTo>
                    <a:pt x="3384185" y="293243"/>
                  </a:lnTo>
                  <a:lnTo>
                    <a:pt x="0" y="2932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84185" cy="3313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401284" y="8451283"/>
            <a:ext cx="1041416" cy="736802"/>
          </a:xfrm>
          <a:custGeom>
            <a:avLst/>
            <a:gdLst/>
            <a:ahLst/>
            <a:cxnLst/>
            <a:rect r="r" b="b" t="t" l="l"/>
            <a:pathLst>
              <a:path h="736802" w="1041416">
                <a:moveTo>
                  <a:pt x="0" y="0"/>
                </a:moveTo>
                <a:lnTo>
                  <a:pt x="1041416" y="0"/>
                </a:lnTo>
                <a:lnTo>
                  <a:pt x="1041416" y="736802"/>
                </a:lnTo>
                <a:lnTo>
                  <a:pt x="0" y="7368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480800" y="8350893"/>
            <a:ext cx="702391" cy="801042"/>
          </a:xfrm>
          <a:custGeom>
            <a:avLst/>
            <a:gdLst/>
            <a:ahLst/>
            <a:cxnLst/>
            <a:rect r="r" b="b" t="t" l="l"/>
            <a:pathLst>
              <a:path h="801042" w="702391">
                <a:moveTo>
                  <a:pt x="0" y="0"/>
                </a:moveTo>
                <a:lnTo>
                  <a:pt x="702391" y="0"/>
                </a:lnTo>
                <a:lnTo>
                  <a:pt x="702391" y="801042"/>
                </a:lnTo>
                <a:lnTo>
                  <a:pt x="0" y="801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114" t="-752173" r="-512523" b="-9464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087098" y="8367446"/>
            <a:ext cx="1118200" cy="873503"/>
          </a:xfrm>
          <a:custGeom>
            <a:avLst/>
            <a:gdLst/>
            <a:ahLst/>
            <a:cxnLst/>
            <a:rect r="r" b="b" t="t" l="l"/>
            <a:pathLst>
              <a:path h="873503" w="1118200">
                <a:moveTo>
                  <a:pt x="0" y="0"/>
                </a:moveTo>
                <a:lnTo>
                  <a:pt x="1118201" y="0"/>
                </a:lnTo>
                <a:lnTo>
                  <a:pt x="1118201" y="873503"/>
                </a:lnTo>
                <a:lnTo>
                  <a:pt x="0" y="873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5464" t="-826638" r="-803109" b="-10204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630474" y="8518778"/>
            <a:ext cx="1824756" cy="490403"/>
          </a:xfrm>
          <a:custGeom>
            <a:avLst/>
            <a:gdLst/>
            <a:ahLst/>
            <a:cxnLst/>
            <a:rect r="r" b="b" t="t" l="l"/>
            <a:pathLst>
              <a:path h="490403" w="1824756">
                <a:moveTo>
                  <a:pt x="0" y="0"/>
                </a:moveTo>
                <a:lnTo>
                  <a:pt x="1824756" y="0"/>
                </a:lnTo>
                <a:lnTo>
                  <a:pt x="1824756" y="490403"/>
                </a:lnTo>
                <a:lnTo>
                  <a:pt x="0" y="49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493330" y="8457914"/>
            <a:ext cx="660666" cy="676174"/>
          </a:xfrm>
          <a:custGeom>
            <a:avLst/>
            <a:gdLst/>
            <a:ahLst/>
            <a:cxnLst/>
            <a:rect r="r" b="b" t="t" l="l"/>
            <a:pathLst>
              <a:path h="676174" w="660666">
                <a:moveTo>
                  <a:pt x="0" y="0"/>
                </a:moveTo>
                <a:lnTo>
                  <a:pt x="660665" y="0"/>
                </a:lnTo>
                <a:lnTo>
                  <a:pt x="660665" y="676174"/>
                </a:lnTo>
                <a:lnTo>
                  <a:pt x="0" y="6761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220670" y="8518778"/>
            <a:ext cx="1087261" cy="534117"/>
          </a:xfrm>
          <a:custGeom>
            <a:avLst/>
            <a:gdLst/>
            <a:ahLst/>
            <a:cxnLst/>
            <a:rect r="r" b="b" t="t" l="l"/>
            <a:pathLst>
              <a:path h="534117" w="1087261">
                <a:moveTo>
                  <a:pt x="0" y="0"/>
                </a:moveTo>
                <a:lnTo>
                  <a:pt x="1087261" y="0"/>
                </a:lnTo>
                <a:lnTo>
                  <a:pt x="1087261" y="534117"/>
                </a:lnTo>
                <a:lnTo>
                  <a:pt x="0" y="5341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41281" y="8444239"/>
            <a:ext cx="674127" cy="683196"/>
          </a:xfrm>
          <a:custGeom>
            <a:avLst/>
            <a:gdLst/>
            <a:ahLst/>
            <a:cxnLst/>
            <a:rect r="r" b="b" t="t" l="l"/>
            <a:pathLst>
              <a:path h="683196" w="674127">
                <a:moveTo>
                  <a:pt x="0" y="0"/>
                </a:moveTo>
                <a:lnTo>
                  <a:pt x="674128" y="0"/>
                </a:lnTo>
                <a:lnTo>
                  <a:pt x="674128" y="683196"/>
                </a:lnTo>
                <a:lnTo>
                  <a:pt x="0" y="6831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258396" y="8135141"/>
            <a:ext cx="1839962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31346D"/>
                </a:solidFill>
                <a:latin typeface="Arial Bold"/>
                <a:ea typeface="Arial Bold"/>
                <a:cs typeface="Arial Bold"/>
                <a:sym typeface="Arial Bold"/>
              </a:rPr>
              <a:t>Collaboration with: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205299" y="8350893"/>
            <a:ext cx="1053098" cy="876542"/>
          </a:xfrm>
          <a:custGeom>
            <a:avLst/>
            <a:gdLst/>
            <a:ahLst/>
            <a:cxnLst/>
            <a:rect r="r" b="b" t="t" l="l"/>
            <a:pathLst>
              <a:path h="876542" w="1053098">
                <a:moveTo>
                  <a:pt x="0" y="0"/>
                </a:moveTo>
                <a:lnTo>
                  <a:pt x="1053097" y="0"/>
                </a:lnTo>
                <a:lnTo>
                  <a:pt x="1053097" y="876541"/>
                </a:lnTo>
                <a:lnTo>
                  <a:pt x="0" y="876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0057" t="-823426" r="-726831" b="-10168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259300" y="8437401"/>
            <a:ext cx="932740" cy="602828"/>
          </a:xfrm>
          <a:custGeom>
            <a:avLst/>
            <a:gdLst/>
            <a:ahLst/>
            <a:cxnLst/>
            <a:rect r="r" b="b" t="t" l="l"/>
            <a:pathLst>
              <a:path h="602828" w="932740">
                <a:moveTo>
                  <a:pt x="0" y="0"/>
                </a:moveTo>
                <a:lnTo>
                  <a:pt x="932740" y="0"/>
                </a:lnTo>
                <a:lnTo>
                  <a:pt x="932740" y="602828"/>
                </a:lnTo>
                <a:lnTo>
                  <a:pt x="0" y="602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9529" t="-822476" r="-190554" b="-104599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183191" y="8536869"/>
            <a:ext cx="982647" cy="597219"/>
          </a:xfrm>
          <a:custGeom>
            <a:avLst/>
            <a:gdLst/>
            <a:ahLst/>
            <a:cxnLst/>
            <a:rect r="r" b="b" t="t" l="l"/>
            <a:pathLst>
              <a:path h="597219" w="982647">
                <a:moveTo>
                  <a:pt x="0" y="0"/>
                </a:moveTo>
                <a:lnTo>
                  <a:pt x="982647" y="0"/>
                </a:lnTo>
                <a:lnTo>
                  <a:pt x="982647" y="597219"/>
                </a:lnTo>
                <a:lnTo>
                  <a:pt x="0" y="5972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75179" t="-1040748" r="-96966" b="-129202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029947" y="6658766"/>
            <a:ext cx="3086100" cy="3086100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969968" y="6658766"/>
            <a:ext cx="3146079" cy="3061377"/>
          </a:xfrm>
          <a:custGeom>
            <a:avLst/>
            <a:gdLst/>
            <a:ahLst/>
            <a:cxnLst/>
            <a:rect r="r" b="b" t="t" l="l"/>
            <a:pathLst>
              <a:path h="3061377" w="3146079">
                <a:moveTo>
                  <a:pt x="0" y="0"/>
                </a:moveTo>
                <a:lnTo>
                  <a:pt x="3146079" y="0"/>
                </a:lnTo>
                <a:lnTo>
                  <a:pt x="3146079" y="3061376"/>
                </a:lnTo>
                <a:lnTo>
                  <a:pt x="0" y="30613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33" t="-2255" r="-560" b="-567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325597" y="8135141"/>
            <a:ext cx="1049834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31346D"/>
                </a:solidFill>
                <a:latin typeface="Arial Bold"/>
                <a:ea typeface="Arial Bold"/>
                <a:cs typeface="Arial Bold"/>
                <a:sym typeface="Arial Bold"/>
              </a:rPr>
              <a:t>Hosted by: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326474" y="8135141"/>
            <a:ext cx="1377107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31346D"/>
                </a:solidFill>
                <a:latin typeface="Arial Bold"/>
                <a:ea typeface="Arial Bold"/>
                <a:cs typeface="Arial Bold"/>
                <a:sym typeface="Arial Bold"/>
              </a:rPr>
              <a:t>Supported by: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11909" y="6658766"/>
            <a:ext cx="3086100" cy="308610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307559" y="8201816"/>
            <a:ext cx="13312039" cy="1056484"/>
            <a:chOff x="0" y="0"/>
            <a:chExt cx="3506051" cy="27825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6051" cy="278251"/>
            </a:xfrm>
            <a:custGeom>
              <a:avLst/>
              <a:gdLst/>
              <a:ahLst/>
              <a:cxnLst/>
              <a:rect r="r" b="b" t="t" l="l"/>
              <a:pathLst>
                <a:path h="278251" w="3506051">
                  <a:moveTo>
                    <a:pt x="0" y="0"/>
                  </a:moveTo>
                  <a:lnTo>
                    <a:pt x="3506051" y="0"/>
                  </a:lnTo>
                  <a:lnTo>
                    <a:pt x="3506051" y="278251"/>
                  </a:lnTo>
                  <a:lnTo>
                    <a:pt x="0" y="27825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3506051" cy="344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4264432" y="8451283"/>
            <a:ext cx="1041416" cy="736802"/>
          </a:xfrm>
          <a:custGeom>
            <a:avLst/>
            <a:gdLst/>
            <a:ahLst/>
            <a:cxnLst/>
            <a:rect r="r" b="b" t="t" l="l"/>
            <a:pathLst>
              <a:path h="736802" w="1041416">
                <a:moveTo>
                  <a:pt x="0" y="0"/>
                </a:moveTo>
                <a:lnTo>
                  <a:pt x="1041416" y="0"/>
                </a:lnTo>
                <a:lnTo>
                  <a:pt x="1041416" y="736802"/>
                </a:lnTo>
                <a:lnTo>
                  <a:pt x="0" y="7368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343948" y="8350893"/>
            <a:ext cx="702391" cy="801042"/>
          </a:xfrm>
          <a:custGeom>
            <a:avLst/>
            <a:gdLst/>
            <a:ahLst/>
            <a:cxnLst/>
            <a:rect r="r" b="b" t="t" l="l"/>
            <a:pathLst>
              <a:path h="801042" w="702391">
                <a:moveTo>
                  <a:pt x="0" y="0"/>
                </a:moveTo>
                <a:lnTo>
                  <a:pt x="702391" y="0"/>
                </a:lnTo>
                <a:lnTo>
                  <a:pt x="702391" y="801042"/>
                </a:lnTo>
                <a:lnTo>
                  <a:pt x="0" y="801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7114" t="-752173" r="-512523" b="-94641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87098" y="8367446"/>
            <a:ext cx="1118200" cy="873503"/>
          </a:xfrm>
          <a:custGeom>
            <a:avLst/>
            <a:gdLst/>
            <a:ahLst/>
            <a:cxnLst/>
            <a:rect r="r" b="b" t="t" l="l"/>
            <a:pathLst>
              <a:path h="873503" w="1118200">
                <a:moveTo>
                  <a:pt x="0" y="0"/>
                </a:moveTo>
                <a:lnTo>
                  <a:pt x="1118201" y="0"/>
                </a:lnTo>
                <a:lnTo>
                  <a:pt x="1118201" y="873503"/>
                </a:lnTo>
                <a:lnTo>
                  <a:pt x="0" y="873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5464" t="-826638" r="-803109" b="-102042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61467" y="8422888"/>
            <a:ext cx="723355" cy="740336"/>
          </a:xfrm>
          <a:custGeom>
            <a:avLst/>
            <a:gdLst/>
            <a:ahLst/>
            <a:cxnLst/>
            <a:rect r="r" b="b" t="t" l="l"/>
            <a:pathLst>
              <a:path h="740336" w="723355">
                <a:moveTo>
                  <a:pt x="0" y="0"/>
                </a:moveTo>
                <a:lnTo>
                  <a:pt x="723355" y="0"/>
                </a:lnTo>
                <a:lnTo>
                  <a:pt x="723355" y="740336"/>
                </a:lnTo>
                <a:lnTo>
                  <a:pt x="0" y="740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191847" y="8518778"/>
            <a:ext cx="1087261" cy="534117"/>
          </a:xfrm>
          <a:custGeom>
            <a:avLst/>
            <a:gdLst/>
            <a:ahLst/>
            <a:cxnLst/>
            <a:rect r="r" b="b" t="t" l="l"/>
            <a:pathLst>
              <a:path h="534117" w="1087261">
                <a:moveTo>
                  <a:pt x="0" y="0"/>
                </a:moveTo>
                <a:lnTo>
                  <a:pt x="1087262" y="0"/>
                </a:lnTo>
                <a:lnTo>
                  <a:pt x="1087262" y="534117"/>
                </a:lnTo>
                <a:lnTo>
                  <a:pt x="0" y="5341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412459" y="8457914"/>
            <a:ext cx="587083" cy="594981"/>
          </a:xfrm>
          <a:custGeom>
            <a:avLst/>
            <a:gdLst/>
            <a:ahLst/>
            <a:cxnLst/>
            <a:rect r="r" b="b" t="t" l="l"/>
            <a:pathLst>
              <a:path h="594981" w="587083">
                <a:moveTo>
                  <a:pt x="0" y="0"/>
                </a:moveTo>
                <a:lnTo>
                  <a:pt x="587083" y="0"/>
                </a:lnTo>
                <a:lnTo>
                  <a:pt x="587083" y="594981"/>
                </a:lnTo>
                <a:lnTo>
                  <a:pt x="0" y="5949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258396" y="8135141"/>
            <a:ext cx="1839962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31346D"/>
                </a:solidFill>
                <a:latin typeface="Arial Bold"/>
                <a:ea typeface="Arial Bold"/>
                <a:cs typeface="Arial Bold"/>
                <a:sym typeface="Arial Bold"/>
              </a:rPr>
              <a:t>Collaboration with: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205299" y="8350893"/>
            <a:ext cx="1053098" cy="876542"/>
          </a:xfrm>
          <a:custGeom>
            <a:avLst/>
            <a:gdLst/>
            <a:ahLst/>
            <a:cxnLst/>
            <a:rect r="r" b="b" t="t" l="l"/>
            <a:pathLst>
              <a:path h="876542" w="1053098">
                <a:moveTo>
                  <a:pt x="0" y="0"/>
                </a:moveTo>
                <a:lnTo>
                  <a:pt x="1053097" y="0"/>
                </a:lnTo>
                <a:lnTo>
                  <a:pt x="1053097" y="876541"/>
                </a:lnTo>
                <a:lnTo>
                  <a:pt x="0" y="876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0057" t="-823426" r="-726831" b="-101688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7122448" y="8437401"/>
            <a:ext cx="932740" cy="602828"/>
          </a:xfrm>
          <a:custGeom>
            <a:avLst/>
            <a:gdLst/>
            <a:ahLst/>
            <a:cxnLst/>
            <a:rect r="r" b="b" t="t" l="l"/>
            <a:pathLst>
              <a:path h="602828" w="932740">
                <a:moveTo>
                  <a:pt x="0" y="0"/>
                </a:moveTo>
                <a:lnTo>
                  <a:pt x="932741" y="0"/>
                </a:lnTo>
                <a:lnTo>
                  <a:pt x="932741" y="602828"/>
                </a:lnTo>
                <a:lnTo>
                  <a:pt x="0" y="602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89529" t="-822476" r="-190554" b="-104599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046339" y="8536869"/>
            <a:ext cx="982647" cy="597219"/>
          </a:xfrm>
          <a:custGeom>
            <a:avLst/>
            <a:gdLst/>
            <a:ahLst/>
            <a:cxnLst/>
            <a:rect r="r" b="b" t="t" l="l"/>
            <a:pathLst>
              <a:path h="597219" w="982647">
                <a:moveTo>
                  <a:pt x="0" y="0"/>
                </a:moveTo>
                <a:lnTo>
                  <a:pt x="982647" y="0"/>
                </a:lnTo>
                <a:lnTo>
                  <a:pt x="982647" y="597219"/>
                </a:lnTo>
                <a:lnTo>
                  <a:pt x="0" y="597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5179" t="-1040748" r="-96966" b="-129202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37388" y="6658766"/>
            <a:ext cx="3065370" cy="3072728"/>
          </a:xfrm>
          <a:custGeom>
            <a:avLst/>
            <a:gdLst/>
            <a:ahLst/>
            <a:cxnLst/>
            <a:rect r="r" b="b" t="t" l="l"/>
            <a:pathLst>
              <a:path h="3072728" w="3065370">
                <a:moveTo>
                  <a:pt x="0" y="0"/>
                </a:moveTo>
                <a:lnTo>
                  <a:pt x="3065371" y="0"/>
                </a:lnTo>
                <a:lnTo>
                  <a:pt x="3065371" y="3072728"/>
                </a:lnTo>
                <a:lnTo>
                  <a:pt x="0" y="30727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82" t="-1878" r="-3208" b="-5649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144000" y="8422888"/>
            <a:ext cx="917638" cy="762618"/>
          </a:xfrm>
          <a:custGeom>
            <a:avLst/>
            <a:gdLst/>
            <a:ahLst/>
            <a:cxnLst/>
            <a:rect r="r" b="b" t="t" l="l"/>
            <a:pathLst>
              <a:path h="762618" w="917638">
                <a:moveTo>
                  <a:pt x="0" y="0"/>
                </a:moveTo>
                <a:lnTo>
                  <a:pt x="917638" y="0"/>
                </a:lnTo>
                <a:lnTo>
                  <a:pt x="917638" y="762619"/>
                </a:lnTo>
                <a:lnTo>
                  <a:pt x="0" y="7626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325597" y="8135141"/>
            <a:ext cx="1049834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31346D"/>
                </a:solidFill>
                <a:latin typeface="Arial Bold"/>
                <a:ea typeface="Arial Bold"/>
                <a:cs typeface="Arial Bold"/>
                <a:sym typeface="Arial Bold"/>
              </a:rPr>
              <a:t>Hosted by: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89622" y="8135141"/>
            <a:ext cx="1377107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31346D"/>
                </a:solidFill>
                <a:latin typeface="Arial Bold"/>
                <a:ea typeface="Arial Bold"/>
                <a:cs typeface="Arial Bold"/>
                <a:sym typeface="Arial Bold"/>
              </a:rPr>
              <a:t>Supported by: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DAGUi68fmMI</dc:identifier>
  <dcterms:modified xsi:type="dcterms:W3CDTF">2011-08-01T06:04:30Z</dcterms:modified>
  <cp:revision>1</cp:revision>
  <dc:title>APSIC Save the date</dc:title>
</cp:coreProperties>
</file>