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Lst>
  <p:notesMasterIdLst>
    <p:notesMasterId r:id="rId15"/>
  </p:notesMasterIdLst>
  <p:sldIdLst>
    <p:sldId id="260" r:id="rId5"/>
    <p:sldId id="258" r:id="rId6"/>
    <p:sldId id="263" r:id="rId7"/>
    <p:sldId id="264" r:id="rId8"/>
    <p:sldId id="265" r:id="rId9"/>
    <p:sldId id="267" r:id="rId10"/>
    <p:sldId id="268" r:id="rId11"/>
    <p:sldId id="269" r:id="rId12"/>
    <p:sldId id="266" r:id="rId13"/>
    <p:sldId id="257" r:id="rId14"/>
  </p:sldIdLst>
  <p:sldSz cx="9144000" cy="6858000" type="screen4x3"/>
  <p:notesSz cx="7162800" cy="94488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977F35-8CD1-4B2B-81EE-902E03830966}" v="3" dt="2025-01-27T15:13:14.8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94"/>
  </p:normalViewPr>
  <p:slideViewPr>
    <p:cSldViewPr snapToGrid="0" snapToObjects="1">
      <p:cViewPr varScale="1">
        <p:scale>
          <a:sx n="82" d="100"/>
          <a:sy n="82" d="100"/>
        </p:scale>
        <p:origin x="1459"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3880" cy="474081"/>
          </a:xfrm>
          <a:prstGeom prst="rect">
            <a:avLst/>
          </a:prstGeom>
        </p:spPr>
        <p:txBody>
          <a:bodyPr vert="horz" lIns="94915" tIns="47457" rIns="94915" bIns="47457" rtlCol="0"/>
          <a:lstStyle>
            <a:lvl1pPr algn="l">
              <a:defRPr sz="1200"/>
            </a:lvl1pPr>
          </a:lstStyle>
          <a:p>
            <a:endParaRPr lang="en-US"/>
          </a:p>
        </p:txBody>
      </p:sp>
      <p:sp>
        <p:nvSpPr>
          <p:cNvPr id="3" name="Date Placeholder 2"/>
          <p:cNvSpPr>
            <a:spLocks noGrp="1"/>
          </p:cNvSpPr>
          <p:nvPr>
            <p:ph type="dt" idx="1"/>
          </p:nvPr>
        </p:nvSpPr>
        <p:spPr>
          <a:xfrm>
            <a:off x="4057262" y="0"/>
            <a:ext cx="3103880" cy="474081"/>
          </a:xfrm>
          <a:prstGeom prst="rect">
            <a:avLst/>
          </a:prstGeom>
        </p:spPr>
        <p:txBody>
          <a:bodyPr vert="horz" lIns="94915" tIns="47457" rIns="94915" bIns="47457" rtlCol="0"/>
          <a:lstStyle>
            <a:lvl1pPr algn="r">
              <a:defRPr sz="1200"/>
            </a:lvl1pPr>
          </a:lstStyle>
          <a:p>
            <a:fld id="{4473322E-0DFB-9840-B26D-9197CE2FBE8C}" type="datetimeFigureOut">
              <a:rPr lang="en-US" smtClean="0"/>
              <a:t>2/6/2025</a:t>
            </a:fld>
            <a:endParaRPr lang="en-US"/>
          </a:p>
        </p:txBody>
      </p:sp>
      <p:sp>
        <p:nvSpPr>
          <p:cNvPr id="4" name="Slide Image Placeholder 3"/>
          <p:cNvSpPr>
            <a:spLocks noGrp="1" noRot="1" noChangeAspect="1"/>
          </p:cNvSpPr>
          <p:nvPr>
            <p:ph type="sldImg" idx="2"/>
          </p:nvPr>
        </p:nvSpPr>
        <p:spPr>
          <a:xfrm>
            <a:off x="1455738" y="1181100"/>
            <a:ext cx="4251325" cy="3189288"/>
          </a:xfrm>
          <a:prstGeom prst="rect">
            <a:avLst/>
          </a:prstGeom>
          <a:noFill/>
          <a:ln w="12700">
            <a:solidFill>
              <a:prstClr val="black"/>
            </a:solidFill>
          </a:ln>
        </p:spPr>
        <p:txBody>
          <a:bodyPr vert="horz" lIns="94915" tIns="47457" rIns="94915" bIns="47457" rtlCol="0" anchor="ctr"/>
          <a:lstStyle/>
          <a:p>
            <a:endParaRPr lang="en-US"/>
          </a:p>
        </p:txBody>
      </p:sp>
      <p:sp>
        <p:nvSpPr>
          <p:cNvPr id="5" name="Notes Placeholder 4"/>
          <p:cNvSpPr>
            <a:spLocks noGrp="1"/>
          </p:cNvSpPr>
          <p:nvPr>
            <p:ph type="body" sz="quarter" idx="3"/>
          </p:nvPr>
        </p:nvSpPr>
        <p:spPr>
          <a:xfrm>
            <a:off x="716280" y="4547235"/>
            <a:ext cx="5730240" cy="3720465"/>
          </a:xfrm>
          <a:prstGeom prst="rect">
            <a:avLst/>
          </a:prstGeom>
        </p:spPr>
        <p:txBody>
          <a:bodyPr vert="horz" lIns="94915" tIns="47457" rIns="94915" bIns="4745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974721"/>
            <a:ext cx="3103880" cy="474080"/>
          </a:xfrm>
          <a:prstGeom prst="rect">
            <a:avLst/>
          </a:prstGeom>
        </p:spPr>
        <p:txBody>
          <a:bodyPr vert="horz" lIns="94915" tIns="47457" rIns="94915" bIns="47457" rtlCol="0" anchor="b"/>
          <a:lstStyle>
            <a:lvl1pPr algn="l">
              <a:defRPr sz="1200"/>
            </a:lvl1pPr>
          </a:lstStyle>
          <a:p>
            <a:endParaRPr lang="en-US"/>
          </a:p>
        </p:txBody>
      </p:sp>
      <p:sp>
        <p:nvSpPr>
          <p:cNvPr id="7" name="Slide Number Placeholder 6"/>
          <p:cNvSpPr>
            <a:spLocks noGrp="1"/>
          </p:cNvSpPr>
          <p:nvPr>
            <p:ph type="sldNum" sz="quarter" idx="5"/>
          </p:nvPr>
        </p:nvSpPr>
        <p:spPr>
          <a:xfrm>
            <a:off x="4057262" y="8974721"/>
            <a:ext cx="3103880" cy="474080"/>
          </a:xfrm>
          <a:prstGeom prst="rect">
            <a:avLst/>
          </a:prstGeom>
        </p:spPr>
        <p:txBody>
          <a:bodyPr vert="horz" lIns="94915" tIns="47457" rIns="94915" bIns="47457" rtlCol="0" anchor="b"/>
          <a:lstStyle>
            <a:lvl1pPr algn="r">
              <a:defRPr sz="1200"/>
            </a:lvl1pPr>
          </a:lstStyle>
          <a:p>
            <a:fld id="{1B489D4B-EDD2-E749-8217-097CBAD22C48}" type="slidenum">
              <a:rPr lang="en-US" smtClean="0"/>
              <a:t>‹#›</a:t>
            </a:fld>
            <a:endParaRPr lang="en-US"/>
          </a:p>
        </p:txBody>
      </p:sp>
    </p:spTree>
    <p:extLst>
      <p:ext uri="{BB962C8B-B14F-4D97-AF65-F5344CB8AC3E}">
        <p14:creationId xmlns:p14="http://schemas.microsoft.com/office/powerpoint/2010/main" val="935215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489D4B-EDD2-E749-8217-097CBAD22C48}" type="slidenum">
              <a:rPr lang="en-US" smtClean="0"/>
              <a:t>1</a:t>
            </a:fld>
            <a:endParaRPr lang="en-US"/>
          </a:p>
        </p:txBody>
      </p:sp>
    </p:spTree>
    <p:extLst>
      <p:ext uri="{BB962C8B-B14F-4D97-AF65-F5344CB8AC3E}">
        <p14:creationId xmlns:p14="http://schemas.microsoft.com/office/powerpoint/2010/main" val="3754044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CO Title ">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D40BC389-230E-E74E-A1CC-4CA04A95DC5F}"/>
              </a:ext>
            </a:extLst>
          </p:cNvPr>
          <p:cNvSpPr txBox="1">
            <a:spLocks/>
          </p:cNvSpPr>
          <p:nvPr userDrawn="1"/>
        </p:nvSpPr>
        <p:spPr>
          <a:xfrm rot="10800000" flipV="1">
            <a:off x="548840" y="576843"/>
            <a:ext cx="5161679" cy="1296501"/>
          </a:xfrm>
          <a:prstGeom prst="round1Rect">
            <a:avLst>
              <a:gd name="adj" fmla="val 40808"/>
            </a:avLst>
          </a:prstGeom>
          <a:solidFill>
            <a:schemeClr val="bg1"/>
          </a:solidFill>
          <a:ln w="12700" cap="flat" cmpd="sng" algn="ctr">
            <a:no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horz" wrap="square" lIns="396000" tIns="144000" rIns="216000" bIns="45720" rtlCol="0" anchor="ctr" anchorCtr="0">
            <a:noAutofit/>
          </a:bodyPr>
          <a:lstStyle>
            <a:lvl1pPr algn="l" defTabSz="914377" rtl="0" eaLnBrk="1" latinLnBrk="0" hangingPunct="1">
              <a:lnSpc>
                <a:spcPct val="90000"/>
              </a:lnSpc>
              <a:spcBef>
                <a:spcPct val="0"/>
              </a:spcBef>
              <a:buNone/>
              <a:defRPr sz="3200" b="0" i="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t>V </a:t>
            </a:r>
            <a:endParaRPr lang="en-US" dirty="0"/>
          </a:p>
        </p:txBody>
      </p:sp>
      <p:sp>
        <p:nvSpPr>
          <p:cNvPr id="11" name="Title Placeholder 1">
            <a:extLst>
              <a:ext uri="{FF2B5EF4-FFF2-40B4-BE49-F238E27FC236}">
                <a16:creationId xmlns:a16="http://schemas.microsoft.com/office/drawing/2014/main" id="{A02BD401-3306-A44F-BF40-440D60C3B876}"/>
              </a:ext>
            </a:extLst>
          </p:cNvPr>
          <p:cNvSpPr txBox="1">
            <a:spLocks/>
          </p:cNvSpPr>
          <p:nvPr userDrawn="1"/>
        </p:nvSpPr>
        <p:spPr>
          <a:xfrm rot="16200000" flipH="1" flipV="1">
            <a:off x="2481428" y="119929"/>
            <a:ext cx="1296504" cy="5161678"/>
          </a:xfrm>
          <a:prstGeom prst="round1Rect">
            <a:avLst>
              <a:gd name="adj" fmla="val 40808"/>
            </a:avLst>
          </a:prstGeom>
          <a:gradFill flip="none" rotWithShape="0">
            <a:gsLst>
              <a:gs pos="0">
                <a:schemeClr val="tx1">
                  <a:alpha val="71000"/>
                </a:schemeClr>
              </a:gs>
              <a:gs pos="100000">
                <a:schemeClr val="accent1"/>
              </a:gs>
            </a:gsLst>
            <a:lin ang="0" scaled="0"/>
            <a:tileRect/>
          </a:gradFill>
          <a:ln w="12700" cap="flat" cmpd="sng" algn="ctr">
            <a:no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vert270" wrap="square" lIns="251999" tIns="251999" rIns="251999" bIns="251999" rtlCol="0" anchor="ctr" anchorCtr="0">
            <a:noAutofit/>
          </a:bodyPr>
          <a:lstStyle>
            <a:lvl1pPr algn="l" defTabSz="914377" rtl="0" eaLnBrk="1" latinLnBrk="0" hangingPunct="1">
              <a:lnSpc>
                <a:spcPct val="90000"/>
              </a:lnSpc>
              <a:spcBef>
                <a:spcPct val="0"/>
              </a:spcBef>
              <a:buNone/>
              <a:defRPr sz="3200" b="0" i="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sz="2800" b="1" i="0"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B9981518-CF65-4D4D-8FFD-64D8D4FE17EE}"/>
              </a:ext>
            </a:extLst>
          </p:cNvPr>
          <p:cNvPicPr>
            <a:picLocks noChangeAspect="1"/>
          </p:cNvPicPr>
          <p:nvPr userDrawn="1"/>
        </p:nvPicPr>
        <p:blipFill rotWithShape="1">
          <a:blip r:embed="rId3"/>
          <a:srcRect l="14473" t="19773" r="13946" b="26916"/>
          <a:stretch/>
        </p:blipFill>
        <p:spPr>
          <a:xfrm>
            <a:off x="811233" y="672615"/>
            <a:ext cx="2838591" cy="1104956"/>
          </a:xfrm>
          <a:prstGeom prst="rect">
            <a:avLst/>
          </a:prstGeom>
          <a:noFill/>
          <a:ln>
            <a:noFill/>
          </a:ln>
        </p:spPr>
        <p:style>
          <a:lnRef idx="0">
            <a:scrgbClr r="0" g="0" b="0"/>
          </a:lnRef>
          <a:fillRef idx="0">
            <a:scrgbClr r="0" g="0" b="0"/>
          </a:fillRef>
          <a:effectRef idx="0">
            <a:scrgbClr r="0" g="0" b="0"/>
          </a:effectRef>
          <a:fontRef idx="minor">
            <a:schemeClr val="dk1"/>
          </a:fontRef>
        </p:style>
      </p:pic>
      <p:sp>
        <p:nvSpPr>
          <p:cNvPr id="8" name="Round Single Corner of Rectangle 19">
            <a:extLst>
              <a:ext uri="{FF2B5EF4-FFF2-40B4-BE49-F238E27FC236}">
                <a16:creationId xmlns:a16="http://schemas.microsoft.com/office/drawing/2014/main" id="{1A17D94C-B91E-2044-90C5-C1991D278D7C}"/>
              </a:ext>
            </a:extLst>
          </p:cNvPr>
          <p:cNvSpPr/>
          <p:nvPr userDrawn="1"/>
        </p:nvSpPr>
        <p:spPr>
          <a:xfrm flipV="1">
            <a:off x="-7622" y="4082546"/>
            <a:ext cx="9167525" cy="2775454"/>
          </a:xfrm>
          <a:custGeom>
            <a:avLst/>
            <a:gdLst>
              <a:gd name="connsiteX0" fmla="*/ 0 w 9144000"/>
              <a:gd name="connsiteY0" fmla="*/ 0 h 5050971"/>
              <a:gd name="connsiteX1" fmla="*/ 8110571 w 9144000"/>
              <a:gd name="connsiteY1" fmla="*/ 0 h 5050971"/>
              <a:gd name="connsiteX2" fmla="*/ 9144000 w 9144000"/>
              <a:gd name="connsiteY2" fmla="*/ 1033429 h 5050971"/>
              <a:gd name="connsiteX3" fmla="*/ 9144000 w 9144000"/>
              <a:gd name="connsiteY3" fmla="*/ 5050971 h 5050971"/>
              <a:gd name="connsiteX4" fmla="*/ 0 w 9144000"/>
              <a:gd name="connsiteY4" fmla="*/ 5050971 h 5050971"/>
              <a:gd name="connsiteX5" fmla="*/ 0 w 9144000"/>
              <a:gd name="connsiteY5" fmla="*/ 0 h 5050971"/>
              <a:gd name="connsiteX0" fmla="*/ 0 w 9144000"/>
              <a:gd name="connsiteY0" fmla="*/ 1837009 h 6887980"/>
              <a:gd name="connsiteX1" fmla="*/ 8110571 w 9144000"/>
              <a:gd name="connsiteY1" fmla="*/ 1837009 h 6887980"/>
              <a:gd name="connsiteX2" fmla="*/ 9144000 w 9144000"/>
              <a:gd name="connsiteY2" fmla="*/ 2870438 h 6887980"/>
              <a:gd name="connsiteX3" fmla="*/ 9144000 w 9144000"/>
              <a:gd name="connsiteY3" fmla="*/ 6887980 h 6887980"/>
              <a:gd name="connsiteX4" fmla="*/ 7495 w 9144000"/>
              <a:gd name="connsiteY4" fmla="*/ 0 h 6887980"/>
              <a:gd name="connsiteX5" fmla="*/ 0 w 9144000"/>
              <a:gd name="connsiteY5" fmla="*/ 1837009 h 6887980"/>
              <a:gd name="connsiteX0" fmla="*/ 0 w 9151495"/>
              <a:gd name="connsiteY0" fmla="*/ 1837009 h 2870438"/>
              <a:gd name="connsiteX1" fmla="*/ 8110571 w 9151495"/>
              <a:gd name="connsiteY1" fmla="*/ 1837009 h 2870438"/>
              <a:gd name="connsiteX2" fmla="*/ 9144000 w 9151495"/>
              <a:gd name="connsiteY2" fmla="*/ 2870438 h 2870438"/>
              <a:gd name="connsiteX3" fmla="*/ 9151495 w 9151495"/>
              <a:gd name="connsiteY3" fmla="*/ 37475 h 2870438"/>
              <a:gd name="connsiteX4" fmla="*/ 7495 w 9151495"/>
              <a:gd name="connsiteY4" fmla="*/ 0 h 2870438"/>
              <a:gd name="connsiteX5" fmla="*/ 0 w 9151495"/>
              <a:gd name="connsiteY5" fmla="*/ 1837009 h 2870438"/>
              <a:gd name="connsiteX0" fmla="*/ 0 w 9151495"/>
              <a:gd name="connsiteY0" fmla="*/ 1799534 h 2832963"/>
              <a:gd name="connsiteX1" fmla="*/ 8110571 w 9151495"/>
              <a:gd name="connsiteY1" fmla="*/ 1799534 h 2832963"/>
              <a:gd name="connsiteX2" fmla="*/ 9144000 w 9151495"/>
              <a:gd name="connsiteY2" fmla="*/ 2832963 h 2832963"/>
              <a:gd name="connsiteX3" fmla="*/ 9151495 w 9151495"/>
              <a:gd name="connsiteY3" fmla="*/ 0 h 2832963"/>
              <a:gd name="connsiteX4" fmla="*/ 52466 w 9151495"/>
              <a:gd name="connsiteY4" fmla="*/ 7495 h 2832963"/>
              <a:gd name="connsiteX5" fmla="*/ 0 w 9151495"/>
              <a:gd name="connsiteY5" fmla="*/ 1799534 h 2832963"/>
              <a:gd name="connsiteX0" fmla="*/ 7826 w 9159321"/>
              <a:gd name="connsiteY0" fmla="*/ 1822019 h 2855448"/>
              <a:gd name="connsiteX1" fmla="*/ 8118397 w 9159321"/>
              <a:gd name="connsiteY1" fmla="*/ 1822019 h 2855448"/>
              <a:gd name="connsiteX2" fmla="*/ 9151826 w 9159321"/>
              <a:gd name="connsiteY2" fmla="*/ 2855448 h 2855448"/>
              <a:gd name="connsiteX3" fmla="*/ 9159321 w 9159321"/>
              <a:gd name="connsiteY3" fmla="*/ 22485 h 2855448"/>
              <a:gd name="connsiteX4" fmla="*/ 332 w 9159321"/>
              <a:gd name="connsiteY4" fmla="*/ 0 h 2855448"/>
              <a:gd name="connsiteX5" fmla="*/ 7826 w 9159321"/>
              <a:gd name="connsiteY5" fmla="*/ 1822019 h 2855448"/>
              <a:gd name="connsiteX0" fmla="*/ 721 w 9152216"/>
              <a:gd name="connsiteY0" fmla="*/ 1807029 h 2840458"/>
              <a:gd name="connsiteX1" fmla="*/ 8111292 w 9152216"/>
              <a:gd name="connsiteY1" fmla="*/ 1807029 h 2840458"/>
              <a:gd name="connsiteX2" fmla="*/ 9144721 w 9152216"/>
              <a:gd name="connsiteY2" fmla="*/ 2840458 h 2840458"/>
              <a:gd name="connsiteX3" fmla="*/ 9152216 w 9152216"/>
              <a:gd name="connsiteY3" fmla="*/ 7495 h 2840458"/>
              <a:gd name="connsiteX4" fmla="*/ 722 w 9152216"/>
              <a:gd name="connsiteY4" fmla="*/ 0 h 2840458"/>
              <a:gd name="connsiteX5" fmla="*/ 721 w 9152216"/>
              <a:gd name="connsiteY5" fmla="*/ 1807029 h 2840458"/>
              <a:gd name="connsiteX0" fmla="*/ 721 w 9152216"/>
              <a:gd name="connsiteY0" fmla="*/ 1814524 h 2847953"/>
              <a:gd name="connsiteX1" fmla="*/ 8111292 w 9152216"/>
              <a:gd name="connsiteY1" fmla="*/ 1814524 h 2847953"/>
              <a:gd name="connsiteX2" fmla="*/ 9144721 w 9152216"/>
              <a:gd name="connsiteY2" fmla="*/ 2847953 h 2847953"/>
              <a:gd name="connsiteX3" fmla="*/ 9152216 w 9152216"/>
              <a:gd name="connsiteY3" fmla="*/ 0 h 2847953"/>
              <a:gd name="connsiteX4" fmla="*/ 722 w 9152216"/>
              <a:gd name="connsiteY4" fmla="*/ 7495 h 2847953"/>
              <a:gd name="connsiteX5" fmla="*/ 721 w 9152216"/>
              <a:gd name="connsiteY5" fmla="*/ 1814524 h 2847953"/>
              <a:gd name="connsiteX0" fmla="*/ 721 w 9145053"/>
              <a:gd name="connsiteY0" fmla="*/ 1829514 h 2862943"/>
              <a:gd name="connsiteX1" fmla="*/ 8111292 w 9145053"/>
              <a:gd name="connsiteY1" fmla="*/ 1829514 h 2862943"/>
              <a:gd name="connsiteX2" fmla="*/ 9144721 w 9145053"/>
              <a:gd name="connsiteY2" fmla="*/ 2862943 h 2862943"/>
              <a:gd name="connsiteX3" fmla="*/ 9137226 w 9145053"/>
              <a:gd name="connsiteY3" fmla="*/ 0 h 2862943"/>
              <a:gd name="connsiteX4" fmla="*/ 722 w 9145053"/>
              <a:gd name="connsiteY4" fmla="*/ 22485 h 2862943"/>
              <a:gd name="connsiteX5" fmla="*/ 721 w 9145053"/>
              <a:gd name="connsiteY5" fmla="*/ 1829514 h 2862943"/>
              <a:gd name="connsiteX0" fmla="*/ 721 w 9159711"/>
              <a:gd name="connsiteY0" fmla="*/ 1829514 h 2862943"/>
              <a:gd name="connsiteX1" fmla="*/ 8111292 w 9159711"/>
              <a:gd name="connsiteY1" fmla="*/ 1829514 h 2862943"/>
              <a:gd name="connsiteX2" fmla="*/ 9144721 w 9159711"/>
              <a:gd name="connsiteY2" fmla="*/ 2862943 h 2862943"/>
              <a:gd name="connsiteX3" fmla="*/ 9159711 w 9159711"/>
              <a:gd name="connsiteY3" fmla="*/ 0 h 2862943"/>
              <a:gd name="connsiteX4" fmla="*/ 722 w 9159711"/>
              <a:gd name="connsiteY4" fmla="*/ 22485 h 2862943"/>
              <a:gd name="connsiteX5" fmla="*/ 721 w 9159711"/>
              <a:gd name="connsiteY5" fmla="*/ 1829514 h 2862943"/>
              <a:gd name="connsiteX0" fmla="*/ 721 w 9159711"/>
              <a:gd name="connsiteY0" fmla="*/ 1822019 h 2855448"/>
              <a:gd name="connsiteX1" fmla="*/ 8111292 w 9159711"/>
              <a:gd name="connsiteY1" fmla="*/ 1822019 h 2855448"/>
              <a:gd name="connsiteX2" fmla="*/ 9144721 w 9159711"/>
              <a:gd name="connsiteY2" fmla="*/ 2855448 h 2855448"/>
              <a:gd name="connsiteX3" fmla="*/ 9159711 w 9159711"/>
              <a:gd name="connsiteY3" fmla="*/ 0 h 2855448"/>
              <a:gd name="connsiteX4" fmla="*/ 722 w 9159711"/>
              <a:gd name="connsiteY4" fmla="*/ 14990 h 2855448"/>
              <a:gd name="connsiteX5" fmla="*/ 721 w 9159711"/>
              <a:gd name="connsiteY5" fmla="*/ 1822019 h 2855448"/>
              <a:gd name="connsiteX0" fmla="*/ 721 w 9182196"/>
              <a:gd name="connsiteY0" fmla="*/ 1829514 h 2862943"/>
              <a:gd name="connsiteX1" fmla="*/ 8111292 w 9182196"/>
              <a:gd name="connsiteY1" fmla="*/ 1829514 h 2862943"/>
              <a:gd name="connsiteX2" fmla="*/ 9144721 w 9182196"/>
              <a:gd name="connsiteY2" fmla="*/ 2862943 h 2862943"/>
              <a:gd name="connsiteX3" fmla="*/ 9182196 w 9182196"/>
              <a:gd name="connsiteY3" fmla="*/ 0 h 2862943"/>
              <a:gd name="connsiteX4" fmla="*/ 722 w 9182196"/>
              <a:gd name="connsiteY4" fmla="*/ 22485 h 2862943"/>
              <a:gd name="connsiteX5" fmla="*/ 721 w 9182196"/>
              <a:gd name="connsiteY5" fmla="*/ 1829514 h 2862943"/>
              <a:gd name="connsiteX0" fmla="*/ 721 w 9152216"/>
              <a:gd name="connsiteY0" fmla="*/ 1837009 h 2870438"/>
              <a:gd name="connsiteX1" fmla="*/ 8111292 w 9152216"/>
              <a:gd name="connsiteY1" fmla="*/ 1837009 h 2870438"/>
              <a:gd name="connsiteX2" fmla="*/ 9144721 w 9152216"/>
              <a:gd name="connsiteY2" fmla="*/ 2870438 h 2870438"/>
              <a:gd name="connsiteX3" fmla="*/ 9152216 w 9152216"/>
              <a:gd name="connsiteY3" fmla="*/ 0 h 2870438"/>
              <a:gd name="connsiteX4" fmla="*/ 722 w 9152216"/>
              <a:gd name="connsiteY4" fmla="*/ 29980 h 2870438"/>
              <a:gd name="connsiteX5" fmla="*/ 721 w 9152216"/>
              <a:gd name="connsiteY5" fmla="*/ 1837009 h 2870438"/>
              <a:gd name="connsiteX0" fmla="*/ 721 w 9145442"/>
              <a:gd name="connsiteY0" fmla="*/ 1829514 h 2862943"/>
              <a:gd name="connsiteX1" fmla="*/ 8111292 w 9145442"/>
              <a:gd name="connsiteY1" fmla="*/ 1829514 h 2862943"/>
              <a:gd name="connsiteX2" fmla="*/ 9144721 w 9145442"/>
              <a:gd name="connsiteY2" fmla="*/ 2862943 h 2862943"/>
              <a:gd name="connsiteX3" fmla="*/ 9144721 w 9145442"/>
              <a:gd name="connsiteY3" fmla="*/ 0 h 2862943"/>
              <a:gd name="connsiteX4" fmla="*/ 722 w 9145442"/>
              <a:gd name="connsiteY4" fmla="*/ 22485 h 2862943"/>
              <a:gd name="connsiteX5" fmla="*/ 721 w 9145442"/>
              <a:gd name="connsiteY5" fmla="*/ 1829514 h 2862943"/>
              <a:gd name="connsiteX0" fmla="*/ 721 w 9145442"/>
              <a:gd name="connsiteY0" fmla="*/ 1807029 h 2840458"/>
              <a:gd name="connsiteX1" fmla="*/ 8111292 w 9145442"/>
              <a:gd name="connsiteY1" fmla="*/ 1807029 h 2840458"/>
              <a:gd name="connsiteX2" fmla="*/ 9144721 w 9145442"/>
              <a:gd name="connsiteY2" fmla="*/ 2840458 h 2840458"/>
              <a:gd name="connsiteX3" fmla="*/ 9144721 w 9145442"/>
              <a:gd name="connsiteY3" fmla="*/ 7495 h 2840458"/>
              <a:gd name="connsiteX4" fmla="*/ 722 w 9145442"/>
              <a:gd name="connsiteY4" fmla="*/ 0 h 2840458"/>
              <a:gd name="connsiteX5" fmla="*/ 721 w 9145442"/>
              <a:gd name="connsiteY5" fmla="*/ 1807029 h 2840458"/>
              <a:gd name="connsiteX0" fmla="*/ 721 w 9145442"/>
              <a:gd name="connsiteY0" fmla="*/ 2886321 h 3919750"/>
              <a:gd name="connsiteX1" fmla="*/ 8111292 w 9145442"/>
              <a:gd name="connsiteY1" fmla="*/ 2886321 h 3919750"/>
              <a:gd name="connsiteX2" fmla="*/ 9144721 w 9145442"/>
              <a:gd name="connsiteY2" fmla="*/ 3919750 h 3919750"/>
              <a:gd name="connsiteX3" fmla="*/ 9144721 w 9145442"/>
              <a:gd name="connsiteY3" fmla="*/ 1086787 h 3919750"/>
              <a:gd name="connsiteX4" fmla="*/ 722 w 9145442"/>
              <a:gd name="connsiteY4" fmla="*/ 0 h 3919750"/>
              <a:gd name="connsiteX5" fmla="*/ 721 w 9145442"/>
              <a:gd name="connsiteY5" fmla="*/ 2886321 h 3919750"/>
              <a:gd name="connsiteX0" fmla="*/ 721 w 9159711"/>
              <a:gd name="connsiteY0" fmla="*/ 2886321 h 3919750"/>
              <a:gd name="connsiteX1" fmla="*/ 8111292 w 9159711"/>
              <a:gd name="connsiteY1" fmla="*/ 2886321 h 3919750"/>
              <a:gd name="connsiteX2" fmla="*/ 9144721 w 9159711"/>
              <a:gd name="connsiteY2" fmla="*/ 3919750 h 3919750"/>
              <a:gd name="connsiteX3" fmla="*/ 9159711 w 9159711"/>
              <a:gd name="connsiteY3" fmla="*/ 0 h 3919750"/>
              <a:gd name="connsiteX4" fmla="*/ 722 w 9159711"/>
              <a:gd name="connsiteY4" fmla="*/ 0 h 3919750"/>
              <a:gd name="connsiteX5" fmla="*/ 721 w 9159711"/>
              <a:gd name="connsiteY5" fmla="*/ 2886321 h 3919750"/>
              <a:gd name="connsiteX0" fmla="*/ 0 w 9158990"/>
              <a:gd name="connsiteY0" fmla="*/ 2886321 h 3919750"/>
              <a:gd name="connsiteX1" fmla="*/ 8110571 w 9158990"/>
              <a:gd name="connsiteY1" fmla="*/ 2886321 h 3919750"/>
              <a:gd name="connsiteX2" fmla="*/ 9144000 w 9158990"/>
              <a:gd name="connsiteY2" fmla="*/ 3919750 h 3919750"/>
              <a:gd name="connsiteX3" fmla="*/ 9158990 w 9158990"/>
              <a:gd name="connsiteY3" fmla="*/ 0 h 3919750"/>
              <a:gd name="connsiteX4" fmla="*/ 111319 w 9158990"/>
              <a:gd name="connsiteY4" fmla="*/ 1160891 h 3919750"/>
              <a:gd name="connsiteX5" fmla="*/ 0 w 9158990"/>
              <a:gd name="connsiteY5" fmla="*/ 2886321 h 3919750"/>
              <a:gd name="connsiteX0" fmla="*/ 0 w 9158990"/>
              <a:gd name="connsiteY0" fmla="*/ 2886321 h 3919750"/>
              <a:gd name="connsiteX1" fmla="*/ 8110571 w 9158990"/>
              <a:gd name="connsiteY1" fmla="*/ 2886321 h 3919750"/>
              <a:gd name="connsiteX2" fmla="*/ 9144000 w 9158990"/>
              <a:gd name="connsiteY2" fmla="*/ 3919750 h 3919750"/>
              <a:gd name="connsiteX3" fmla="*/ 9158990 w 9158990"/>
              <a:gd name="connsiteY3" fmla="*/ 0 h 3919750"/>
              <a:gd name="connsiteX4" fmla="*/ 15904 w 9158990"/>
              <a:gd name="connsiteY4" fmla="*/ 1113184 h 3919750"/>
              <a:gd name="connsiteX5" fmla="*/ 0 w 9158990"/>
              <a:gd name="connsiteY5" fmla="*/ 2886321 h 3919750"/>
              <a:gd name="connsiteX0" fmla="*/ 720 w 9159710"/>
              <a:gd name="connsiteY0" fmla="*/ 2886321 h 3919750"/>
              <a:gd name="connsiteX1" fmla="*/ 8111291 w 9159710"/>
              <a:gd name="connsiteY1" fmla="*/ 2886321 h 3919750"/>
              <a:gd name="connsiteX2" fmla="*/ 9144720 w 9159710"/>
              <a:gd name="connsiteY2" fmla="*/ 3919750 h 3919750"/>
              <a:gd name="connsiteX3" fmla="*/ 9159710 w 9159710"/>
              <a:gd name="connsiteY3" fmla="*/ 0 h 3919750"/>
              <a:gd name="connsiteX4" fmla="*/ 721 w 9159710"/>
              <a:gd name="connsiteY4" fmla="*/ 1105233 h 3919750"/>
              <a:gd name="connsiteX5" fmla="*/ 720 w 9159710"/>
              <a:gd name="connsiteY5" fmla="*/ 2886321 h 3919750"/>
              <a:gd name="connsiteX0" fmla="*/ 720 w 9144748"/>
              <a:gd name="connsiteY0" fmla="*/ 1860603 h 2894032"/>
              <a:gd name="connsiteX1" fmla="*/ 8111291 w 9144748"/>
              <a:gd name="connsiteY1" fmla="*/ 1860603 h 2894032"/>
              <a:gd name="connsiteX2" fmla="*/ 9144720 w 9144748"/>
              <a:gd name="connsiteY2" fmla="*/ 2894032 h 2894032"/>
              <a:gd name="connsiteX3" fmla="*/ 8984781 w 9144748"/>
              <a:gd name="connsiteY3" fmla="*/ 0 h 2894032"/>
              <a:gd name="connsiteX4" fmla="*/ 721 w 9144748"/>
              <a:gd name="connsiteY4" fmla="*/ 79515 h 2894032"/>
              <a:gd name="connsiteX5" fmla="*/ 720 w 9144748"/>
              <a:gd name="connsiteY5" fmla="*/ 1860603 h 2894032"/>
              <a:gd name="connsiteX0" fmla="*/ 720 w 9159710"/>
              <a:gd name="connsiteY0" fmla="*/ 1781088 h 2814517"/>
              <a:gd name="connsiteX1" fmla="*/ 8111291 w 9159710"/>
              <a:gd name="connsiteY1" fmla="*/ 1781088 h 2814517"/>
              <a:gd name="connsiteX2" fmla="*/ 9144720 w 9159710"/>
              <a:gd name="connsiteY2" fmla="*/ 2814517 h 2814517"/>
              <a:gd name="connsiteX3" fmla="*/ 9159710 w 9159710"/>
              <a:gd name="connsiteY3" fmla="*/ 39755 h 2814517"/>
              <a:gd name="connsiteX4" fmla="*/ 721 w 9159710"/>
              <a:gd name="connsiteY4" fmla="*/ 0 h 2814517"/>
              <a:gd name="connsiteX5" fmla="*/ 720 w 9159710"/>
              <a:gd name="connsiteY5" fmla="*/ 1781088 h 2814517"/>
              <a:gd name="connsiteX0" fmla="*/ 720 w 9159710"/>
              <a:gd name="connsiteY0" fmla="*/ 1789040 h 2822469"/>
              <a:gd name="connsiteX1" fmla="*/ 8111291 w 9159710"/>
              <a:gd name="connsiteY1" fmla="*/ 1789040 h 2822469"/>
              <a:gd name="connsiteX2" fmla="*/ 9144720 w 9159710"/>
              <a:gd name="connsiteY2" fmla="*/ 2822469 h 2822469"/>
              <a:gd name="connsiteX3" fmla="*/ 9159710 w 9159710"/>
              <a:gd name="connsiteY3" fmla="*/ 0 h 2822469"/>
              <a:gd name="connsiteX4" fmla="*/ 721 w 9159710"/>
              <a:gd name="connsiteY4" fmla="*/ 7952 h 2822469"/>
              <a:gd name="connsiteX5" fmla="*/ 720 w 9159710"/>
              <a:gd name="connsiteY5" fmla="*/ 1789040 h 2822469"/>
              <a:gd name="connsiteX0" fmla="*/ 720 w 9183564"/>
              <a:gd name="connsiteY0" fmla="*/ 1812894 h 2846323"/>
              <a:gd name="connsiteX1" fmla="*/ 8111291 w 9183564"/>
              <a:gd name="connsiteY1" fmla="*/ 1812894 h 2846323"/>
              <a:gd name="connsiteX2" fmla="*/ 9144720 w 9183564"/>
              <a:gd name="connsiteY2" fmla="*/ 2846323 h 2846323"/>
              <a:gd name="connsiteX3" fmla="*/ 9183564 w 9183564"/>
              <a:gd name="connsiteY3" fmla="*/ 0 h 2846323"/>
              <a:gd name="connsiteX4" fmla="*/ 721 w 9183564"/>
              <a:gd name="connsiteY4" fmla="*/ 31806 h 2846323"/>
              <a:gd name="connsiteX5" fmla="*/ 720 w 9183564"/>
              <a:gd name="connsiteY5" fmla="*/ 1812894 h 2846323"/>
              <a:gd name="connsiteX0" fmla="*/ 720 w 9159710"/>
              <a:gd name="connsiteY0" fmla="*/ 1828796 h 2862225"/>
              <a:gd name="connsiteX1" fmla="*/ 8111291 w 9159710"/>
              <a:gd name="connsiteY1" fmla="*/ 1828796 h 2862225"/>
              <a:gd name="connsiteX2" fmla="*/ 9144720 w 9159710"/>
              <a:gd name="connsiteY2" fmla="*/ 2862225 h 2862225"/>
              <a:gd name="connsiteX3" fmla="*/ 9159710 w 9159710"/>
              <a:gd name="connsiteY3" fmla="*/ 0 h 2862225"/>
              <a:gd name="connsiteX4" fmla="*/ 721 w 9159710"/>
              <a:gd name="connsiteY4" fmla="*/ 47708 h 2862225"/>
              <a:gd name="connsiteX5" fmla="*/ 720 w 9159710"/>
              <a:gd name="connsiteY5" fmla="*/ 1828796 h 2862225"/>
              <a:gd name="connsiteX0" fmla="*/ 720 w 9145349"/>
              <a:gd name="connsiteY0" fmla="*/ 1844698 h 2878127"/>
              <a:gd name="connsiteX1" fmla="*/ 8111291 w 9145349"/>
              <a:gd name="connsiteY1" fmla="*/ 1844698 h 2878127"/>
              <a:gd name="connsiteX2" fmla="*/ 9144720 w 9145349"/>
              <a:gd name="connsiteY2" fmla="*/ 2878127 h 2878127"/>
              <a:gd name="connsiteX3" fmla="*/ 9143807 w 9145349"/>
              <a:gd name="connsiteY3" fmla="*/ 0 h 2878127"/>
              <a:gd name="connsiteX4" fmla="*/ 721 w 9145349"/>
              <a:gd name="connsiteY4" fmla="*/ 63610 h 2878127"/>
              <a:gd name="connsiteX5" fmla="*/ 720 w 9145349"/>
              <a:gd name="connsiteY5" fmla="*/ 1844698 h 2878127"/>
              <a:gd name="connsiteX0" fmla="*/ 720 w 9159709"/>
              <a:gd name="connsiteY0" fmla="*/ 1820844 h 2854273"/>
              <a:gd name="connsiteX1" fmla="*/ 8111291 w 9159709"/>
              <a:gd name="connsiteY1" fmla="*/ 1820844 h 2854273"/>
              <a:gd name="connsiteX2" fmla="*/ 9144720 w 9159709"/>
              <a:gd name="connsiteY2" fmla="*/ 2854273 h 2854273"/>
              <a:gd name="connsiteX3" fmla="*/ 9159709 w 9159709"/>
              <a:gd name="connsiteY3" fmla="*/ 0 h 2854273"/>
              <a:gd name="connsiteX4" fmla="*/ 721 w 9159709"/>
              <a:gd name="connsiteY4" fmla="*/ 39756 h 2854273"/>
              <a:gd name="connsiteX5" fmla="*/ 720 w 9159709"/>
              <a:gd name="connsiteY5" fmla="*/ 1820844 h 2854273"/>
              <a:gd name="connsiteX0" fmla="*/ 720 w 9167660"/>
              <a:gd name="connsiteY0" fmla="*/ 1796990 h 2830419"/>
              <a:gd name="connsiteX1" fmla="*/ 8111291 w 9167660"/>
              <a:gd name="connsiteY1" fmla="*/ 1796990 h 2830419"/>
              <a:gd name="connsiteX2" fmla="*/ 9144720 w 9167660"/>
              <a:gd name="connsiteY2" fmla="*/ 2830419 h 2830419"/>
              <a:gd name="connsiteX3" fmla="*/ 9167660 w 9167660"/>
              <a:gd name="connsiteY3" fmla="*/ 0 h 2830419"/>
              <a:gd name="connsiteX4" fmla="*/ 721 w 9167660"/>
              <a:gd name="connsiteY4" fmla="*/ 15902 h 2830419"/>
              <a:gd name="connsiteX5" fmla="*/ 720 w 9167660"/>
              <a:gd name="connsiteY5" fmla="*/ 1796990 h 2830419"/>
              <a:gd name="connsiteX0" fmla="*/ 720 w 9159708"/>
              <a:gd name="connsiteY0" fmla="*/ 1781088 h 2814517"/>
              <a:gd name="connsiteX1" fmla="*/ 8111291 w 9159708"/>
              <a:gd name="connsiteY1" fmla="*/ 1781088 h 2814517"/>
              <a:gd name="connsiteX2" fmla="*/ 9144720 w 9159708"/>
              <a:gd name="connsiteY2" fmla="*/ 2814517 h 2814517"/>
              <a:gd name="connsiteX3" fmla="*/ 9159708 w 9159708"/>
              <a:gd name="connsiteY3" fmla="*/ 0 h 2814517"/>
              <a:gd name="connsiteX4" fmla="*/ 721 w 9159708"/>
              <a:gd name="connsiteY4" fmla="*/ 0 h 2814517"/>
              <a:gd name="connsiteX5" fmla="*/ 720 w 9159708"/>
              <a:gd name="connsiteY5" fmla="*/ 1781088 h 2814517"/>
              <a:gd name="connsiteX0" fmla="*/ 720 w 9151756"/>
              <a:gd name="connsiteY0" fmla="*/ 1804942 h 2838371"/>
              <a:gd name="connsiteX1" fmla="*/ 8111291 w 9151756"/>
              <a:gd name="connsiteY1" fmla="*/ 1804942 h 2838371"/>
              <a:gd name="connsiteX2" fmla="*/ 9144720 w 9151756"/>
              <a:gd name="connsiteY2" fmla="*/ 2838371 h 2838371"/>
              <a:gd name="connsiteX3" fmla="*/ 9151756 w 9151756"/>
              <a:gd name="connsiteY3" fmla="*/ 0 h 2838371"/>
              <a:gd name="connsiteX4" fmla="*/ 721 w 9151756"/>
              <a:gd name="connsiteY4" fmla="*/ 23854 h 2838371"/>
              <a:gd name="connsiteX5" fmla="*/ 720 w 9151756"/>
              <a:gd name="connsiteY5" fmla="*/ 1804942 h 2838371"/>
              <a:gd name="connsiteX0" fmla="*/ 8294 w 9159330"/>
              <a:gd name="connsiteY0" fmla="*/ 1821990 h 2855419"/>
              <a:gd name="connsiteX1" fmla="*/ 8118865 w 9159330"/>
              <a:gd name="connsiteY1" fmla="*/ 1821990 h 2855419"/>
              <a:gd name="connsiteX2" fmla="*/ 9152294 w 9159330"/>
              <a:gd name="connsiteY2" fmla="*/ 2855419 h 2855419"/>
              <a:gd name="connsiteX3" fmla="*/ 9159330 w 9159330"/>
              <a:gd name="connsiteY3" fmla="*/ 17048 h 2855419"/>
              <a:gd name="connsiteX4" fmla="*/ 321 w 9159330"/>
              <a:gd name="connsiteY4" fmla="*/ 0 h 2855419"/>
              <a:gd name="connsiteX5" fmla="*/ 8294 w 9159330"/>
              <a:gd name="connsiteY5" fmla="*/ 1821990 h 2855419"/>
              <a:gd name="connsiteX0" fmla="*/ 8294 w 9175260"/>
              <a:gd name="connsiteY0" fmla="*/ 1821990 h 2855419"/>
              <a:gd name="connsiteX1" fmla="*/ 8118865 w 9175260"/>
              <a:gd name="connsiteY1" fmla="*/ 1821990 h 2855419"/>
              <a:gd name="connsiteX2" fmla="*/ 9152294 w 9175260"/>
              <a:gd name="connsiteY2" fmla="*/ 2855419 h 2855419"/>
              <a:gd name="connsiteX3" fmla="*/ 9175260 w 9175260"/>
              <a:gd name="connsiteY3" fmla="*/ 687 h 2855419"/>
              <a:gd name="connsiteX4" fmla="*/ 321 w 9175260"/>
              <a:gd name="connsiteY4" fmla="*/ 0 h 2855419"/>
              <a:gd name="connsiteX5" fmla="*/ 8294 w 9175260"/>
              <a:gd name="connsiteY5" fmla="*/ 1821990 h 2855419"/>
              <a:gd name="connsiteX0" fmla="*/ 0 w 9182895"/>
              <a:gd name="connsiteY0" fmla="*/ 1813810 h 2855419"/>
              <a:gd name="connsiteX1" fmla="*/ 8126500 w 9182895"/>
              <a:gd name="connsiteY1" fmla="*/ 1821990 h 2855419"/>
              <a:gd name="connsiteX2" fmla="*/ 9159929 w 9182895"/>
              <a:gd name="connsiteY2" fmla="*/ 2855419 h 2855419"/>
              <a:gd name="connsiteX3" fmla="*/ 9182895 w 9182895"/>
              <a:gd name="connsiteY3" fmla="*/ 687 h 2855419"/>
              <a:gd name="connsiteX4" fmla="*/ 7956 w 9182895"/>
              <a:gd name="connsiteY4" fmla="*/ 0 h 2855419"/>
              <a:gd name="connsiteX5" fmla="*/ 0 w 9182895"/>
              <a:gd name="connsiteY5" fmla="*/ 1813810 h 285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895" h="2855419">
                <a:moveTo>
                  <a:pt x="0" y="1813810"/>
                </a:moveTo>
                <a:lnTo>
                  <a:pt x="8126500" y="1821990"/>
                </a:lnTo>
                <a:cubicBezTo>
                  <a:pt x="8697247" y="1821990"/>
                  <a:pt x="9159929" y="2284672"/>
                  <a:pt x="9159929" y="2855419"/>
                </a:cubicBezTo>
                <a:cubicBezTo>
                  <a:pt x="9162427" y="1911098"/>
                  <a:pt x="9180397" y="945008"/>
                  <a:pt x="9182895" y="687"/>
                </a:cubicBezTo>
                <a:lnTo>
                  <a:pt x="7956" y="0"/>
                </a:lnTo>
                <a:cubicBezTo>
                  <a:pt x="5458" y="612336"/>
                  <a:pt x="2498" y="1201474"/>
                  <a:pt x="0" y="18138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9" name="Text Placeholder 8">
            <a:extLst>
              <a:ext uri="{FF2B5EF4-FFF2-40B4-BE49-F238E27FC236}">
                <a16:creationId xmlns:a16="http://schemas.microsoft.com/office/drawing/2014/main" id="{7EEF0C54-22DB-304F-A922-78E926538F6E}"/>
              </a:ext>
            </a:extLst>
          </p:cNvPr>
          <p:cNvSpPr>
            <a:spLocks noGrp="1"/>
          </p:cNvSpPr>
          <p:nvPr>
            <p:ph type="body" sz="quarter" idx="10" hasCustomPrompt="1"/>
          </p:nvPr>
        </p:nvSpPr>
        <p:spPr>
          <a:xfrm>
            <a:off x="539750" y="2054225"/>
            <a:ext cx="4721225" cy="1303338"/>
          </a:xfrm>
          <a:prstGeom prst="rect">
            <a:avLst/>
          </a:prstGeom>
        </p:spPr>
        <p:txBody>
          <a:bodyPr anchor="ctr" anchorCtr="0"/>
          <a:lstStyle>
            <a:lvl1pPr marL="0" indent="0">
              <a:buNone/>
              <a:defRPr sz="3200" b="1">
                <a:solidFill>
                  <a:schemeClr val="bg1"/>
                </a:solidFill>
              </a:defRPr>
            </a:lvl1pPr>
            <a:lvl2pPr marL="457200" indent="0">
              <a:buNone/>
              <a:defRPr sz="3200" b="1">
                <a:solidFill>
                  <a:schemeClr val="bg1"/>
                </a:solidFill>
              </a:defRPr>
            </a:lvl2pPr>
            <a:lvl3pPr marL="914400" indent="0">
              <a:buNone/>
              <a:defRPr sz="3200" b="1">
                <a:solidFill>
                  <a:schemeClr val="bg1"/>
                </a:solidFill>
              </a:defRPr>
            </a:lvl3pPr>
            <a:lvl4pPr marL="1371600" indent="0">
              <a:buNone/>
              <a:defRPr sz="3200" b="1">
                <a:solidFill>
                  <a:schemeClr val="bg1"/>
                </a:solidFill>
              </a:defRPr>
            </a:lvl4pPr>
            <a:lvl5pPr marL="1828800" indent="0">
              <a:buNone/>
              <a:defRPr sz="3200" b="1">
                <a:solidFill>
                  <a:schemeClr val="bg1"/>
                </a:solidFill>
              </a:defRPr>
            </a:lvl5pPr>
          </a:lstStyle>
          <a:p>
            <a:pPr lvl="0"/>
            <a:r>
              <a:rPr lang="en-GB" dirty="0"/>
              <a:t>Title of presentation</a:t>
            </a:r>
            <a:endParaRPr lang="en-US" dirty="0"/>
          </a:p>
        </p:txBody>
      </p:sp>
      <p:sp>
        <p:nvSpPr>
          <p:cNvPr id="12" name="Text Placeholder 4">
            <a:extLst>
              <a:ext uri="{FF2B5EF4-FFF2-40B4-BE49-F238E27FC236}">
                <a16:creationId xmlns:a16="http://schemas.microsoft.com/office/drawing/2014/main" id="{7ADB3ADE-2189-6C4A-B19A-CC67DF4BB7EA}"/>
              </a:ext>
            </a:extLst>
          </p:cNvPr>
          <p:cNvSpPr>
            <a:spLocks noGrp="1"/>
          </p:cNvSpPr>
          <p:nvPr>
            <p:ph type="body" sz="quarter" idx="14" hasCustomPrompt="1"/>
          </p:nvPr>
        </p:nvSpPr>
        <p:spPr>
          <a:xfrm>
            <a:off x="628650" y="5364617"/>
            <a:ext cx="5005796" cy="365125"/>
          </a:xfrm>
          <a:prstGeom prst="rect">
            <a:avLst/>
          </a:prstGeom>
        </p:spPr>
        <p:txBody>
          <a:bodyPr lIns="0" tIns="0" rIns="0" bIns="0">
            <a:noAutofit/>
          </a:bodyPr>
          <a:lstStyle>
            <a:lvl1pPr marL="0" indent="0">
              <a:lnSpc>
                <a:spcPct val="100000"/>
              </a:lnSpc>
              <a:spcBef>
                <a:spcPts val="0"/>
              </a:spcBef>
              <a:buNone/>
              <a:defRPr sz="1400" b="1">
                <a:solidFill>
                  <a:schemeClr val="tx1"/>
                </a:solidFill>
              </a:defRPr>
            </a:lvl1pPr>
            <a:lvl2pPr>
              <a:defRPr sz="2000"/>
            </a:lvl2pPr>
            <a:lvl3pPr>
              <a:defRPr sz="2000"/>
            </a:lvl3pPr>
          </a:lstStyle>
          <a:p>
            <a:pPr lvl="0"/>
            <a:r>
              <a:rPr lang="en-GB" dirty="0"/>
              <a:t>Name of the author</a:t>
            </a:r>
          </a:p>
        </p:txBody>
      </p:sp>
      <p:sp>
        <p:nvSpPr>
          <p:cNvPr id="13" name="Text Placeholder 4">
            <a:extLst>
              <a:ext uri="{FF2B5EF4-FFF2-40B4-BE49-F238E27FC236}">
                <a16:creationId xmlns:a16="http://schemas.microsoft.com/office/drawing/2014/main" id="{70F23E52-3B38-1441-AA84-5AEAD981A869}"/>
              </a:ext>
            </a:extLst>
          </p:cNvPr>
          <p:cNvSpPr>
            <a:spLocks noGrp="1"/>
          </p:cNvSpPr>
          <p:nvPr>
            <p:ph type="body" sz="quarter" idx="15" hasCustomPrompt="1"/>
          </p:nvPr>
        </p:nvSpPr>
        <p:spPr>
          <a:xfrm>
            <a:off x="628650" y="5729742"/>
            <a:ext cx="5005796" cy="540429"/>
          </a:xfrm>
          <a:prstGeom prst="rect">
            <a:avLst/>
          </a:prstGeom>
        </p:spPr>
        <p:txBody>
          <a:bodyPr lIns="0" tIns="0" rIns="0" bIns="0">
            <a:noAutofit/>
          </a:bodyPr>
          <a:lstStyle>
            <a:lvl1pPr marL="0" indent="0">
              <a:lnSpc>
                <a:spcPct val="100000"/>
              </a:lnSpc>
              <a:spcBef>
                <a:spcPts val="0"/>
              </a:spcBef>
              <a:buNone/>
              <a:defRPr sz="1100" b="0">
                <a:solidFill>
                  <a:schemeClr val="tx2"/>
                </a:solidFill>
              </a:defRPr>
            </a:lvl1pPr>
            <a:lvl2pPr>
              <a:defRPr sz="2000"/>
            </a:lvl2pPr>
            <a:lvl3pPr>
              <a:defRPr sz="2000"/>
            </a:lvl3pPr>
          </a:lstStyle>
          <a:p>
            <a:pPr lvl="0"/>
            <a:r>
              <a:rPr lang="en-GB" dirty="0"/>
              <a:t>Position</a:t>
            </a:r>
          </a:p>
          <a:p>
            <a:pPr lvl="0"/>
            <a:r>
              <a:rPr lang="en-GB" dirty="0"/>
              <a:t>Contact info </a:t>
            </a:r>
          </a:p>
        </p:txBody>
      </p:sp>
      <p:sp>
        <p:nvSpPr>
          <p:cNvPr id="14" name="Text Placeholder 4">
            <a:extLst>
              <a:ext uri="{FF2B5EF4-FFF2-40B4-BE49-F238E27FC236}">
                <a16:creationId xmlns:a16="http://schemas.microsoft.com/office/drawing/2014/main" id="{E1B134BD-C085-654A-9D33-A04315C0DB46}"/>
              </a:ext>
            </a:extLst>
          </p:cNvPr>
          <p:cNvSpPr>
            <a:spLocks noGrp="1"/>
          </p:cNvSpPr>
          <p:nvPr>
            <p:ph type="body" sz="quarter" idx="16" hasCustomPrompt="1"/>
          </p:nvPr>
        </p:nvSpPr>
        <p:spPr>
          <a:xfrm>
            <a:off x="5826034" y="5364617"/>
            <a:ext cx="2689315" cy="365125"/>
          </a:xfrm>
          <a:prstGeom prst="rect">
            <a:avLst/>
          </a:prstGeom>
        </p:spPr>
        <p:txBody>
          <a:bodyPr lIns="0" tIns="0" rIns="0" bIns="0">
            <a:noAutofit/>
          </a:bodyPr>
          <a:lstStyle>
            <a:lvl1pPr marL="0" indent="0">
              <a:lnSpc>
                <a:spcPct val="100000"/>
              </a:lnSpc>
              <a:spcBef>
                <a:spcPts val="0"/>
              </a:spcBef>
              <a:buNone/>
              <a:defRPr sz="1400" b="0">
                <a:solidFill>
                  <a:schemeClr val="tx1"/>
                </a:solidFill>
              </a:defRPr>
            </a:lvl1pPr>
            <a:lvl2pPr>
              <a:defRPr sz="2000"/>
            </a:lvl2pPr>
            <a:lvl3pPr>
              <a:defRPr sz="2000"/>
            </a:lvl3pPr>
          </a:lstStyle>
          <a:p>
            <a:pPr lvl="0"/>
            <a:r>
              <a:rPr lang="en-GB" dirty="0"/>
              <a:t>Event</a:t>
            </a:r>
          </a:p>
        </p:txBody>
      </p:sp>
      <p:sp>
        <p:nvSpPr>
          <p:cNvPr id="15" name="Text Placeholder 4">
            <a:extLst>
              <a:ext uri="{FF2B5EF4-FFF2-40B4-BE49-F238E27FC236}">
                <a16:creationId xmlns:a16="http://schemas.microsoft.com/office/drawing/2014/main" id="{609D30E8-7186-414A-A4DB-206D57D22DCC}"/>
              </a:ext>
            </a:extLst>
          </p:cNvPr>
          <p:cNvSpPr>
            <a:spLocks noGrp="1"/>
          </p:cNvSpPr>
          <p:nvPr>
            <p:ph type="body" sz="quarter" idx="17" hasCustomPrompt="1"/>
          </p:nvPr>
        </p:nvSpPr>
        <p:spPr>
          <a:xfrm>
            <a:off x="5826034" y="5729742"/>
            <a:ext cx="2689315" cy="540429"/>
          </a:xfrm>
          <a:prstGeom prst="rect">
            <a:avLst/>
          </a:prstGeom>
        </p:spPr>
        <p:txBody>
          <a:bodyPr lIns="0" tIns="0" rIns="0" bIns="0">
            <a:noAutofit/>
          </a:bodyPr>
          <a:lstStyle>
            <a:lvl1pPr marL="0" indent="0">
              <a:lnSpc>
                <a:spcPct val="100000"/>
              </a:lnSpc>
              <a:spcBef>
                <a:spcPts val="0"/>
              </a:spcBef>
              <a:buNone/>
              <a:defRPr sz="1100" b="0">
                <a:solidFill>
                  <a:schemeClr val="tx2"/>
                </a:solidFill>
              </a:defRPr>
            </a:lvl1pPr>
            <a:lvl2pPr>
              <a:defRPr sz="2000"/>
            </a:lvl2pPr>
            <a:lvl3pPr>
              <a:defRPr sz="2000"/>
            </a:lvl3pPr>
          </a:lstStyle>
          <a:p>
            <a:pPr lvl="0"/>
            <a:r>
              <a:rPr lang="en-GB" dirty="0"/>
              <a:t>Date</a:t>
            </a:r>
          </a:p>
        </p:txBody>
      </p:sp>
      <p:sp>
        <p:nvSpPr>
          <p:cNvPr id="16" name="Slide Number Placeholder 5">
            <a:extLst>
              <a:ext uri="{FF2B5EF4-FFF2-40B4-BE49-F238E27FC236}">
                <a16:creationId xmlns:a16="http://schemas.microsoft.com/office/drawing/2014/main" id="{319C29E3-2848-0240-94EB-256663784016}"/>
              </a:ext>
            </a:extLst>
          </p:cNvPr>
          <p:cNvSpPr>
            <a:spLocks noGrp="1"/>
          </p:cNvSpPr>
          <p:nvPr>
            <p:ph type="sldNum" sz="quarter" idx="4"/>
          </p:nvPr>
        </p:nvSpPr>
        <p:spPr>
          <a:xfrm>
            <a:off x="7933509" y="6356351"/>
            <a:ext cx="581840" cy="365125"/>
          </a:xfrm>
          <a:prstGeom prst="rect">
            <a:avLst/>
          </a:prstGeom>
        </p:spPr>
        <p:txBody>
          <a:bodyPr rIns="0" anchor="ctr" anchorCtr="0"/>
          <a:lstStyle>
            <a:lvl1pPr algn="r">
              <a:defRPr sz="1200">
                <a:latin typeface="Arial" panose="020B0604020202020204" pitchFamily="34" charset="0"/>
                <a:cs typeface="Arial" panose="020B0604020202020204" pitchFamily="34" charset="0"/>
              </a:defRPr>
            </a:lvl1pPr>
          </a:lstStyle>
          <a:p>
            <a:fld id="{9F9C9D7E-A62C-AB4F-805D-1B13780151A0}" type="slidenum">
              <a:rPr lang="en-US" smtClean="0"/>
              <a:pPr/>
              <a:t>‹#›</a:t>
            </a:fld>
            <a:endParaRPr lang="en-US" dirty="0"/>
          </a:p>
        </p:txBody>
      </p:sp>
      <p:cxnSp>
        <p:nvCxnSpPr>
          <p:cNvPr id="22" name="Straight Connector 21">
            <a:extLst>
              <a:ext uri="{FF2B5EF4-FFF2-40B4-BE49-F238E27FC236}">
                <a16:creationId xmlns:a16="http://schemas.microsoft.com/office/drawing/2014/main" id="{22179E20-8F6B-FB44-B5C9-792ACFAB27BF}"/>
              </a:ext>
            </a:extLst>
          </p:cNvPr>
          <p:cNvCxnSpPr/>
          <p:nvPr userDrawn="1"/>
        </p:nvCxnSpPr>
        <p:spPr>
          <a:xfrm>
            <a:off x="628650" y="6391415"/>
            <a:ext cx="7886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F550D580-3310-F343-9FC8-26FF864639A6}"/>
              </a:ext>
            </a:extLst>
          </p:cNvPr>
          <p:cNvSpPr txBox="1">
            <a:spLocks/>
          </p:cNvSpPr>
          <p:nvPr userDrawn="1"/>
        </p:nvSpPr>
        <p:spPr>
          <a:xfrm>
            <a:off x="628649" y="6356350"/>
            <a:ext cx="1339299" cy="365125"/>
          </a:xfrm>
          <a:prstGeom prst="rect">
            <a:avLst/>
          </a:prstGeom>
        </p:spPr>
        <p:txBody>
          <a:bodyPr lIns="0" tIns="46800" rIns="0" anchor="ctr" anchorCtr="0"/>
          <a:lstStyle>
            <a:lvl1pPr marL="0" indent="0" algn="r" defTabSz="914377" rtl="0" eaLnBrk="1" latinLnBrk="0" hangingPunct="1">
              <a:lnSpc>
                <a:spcPct val="90000"/>
              </a:lnSpc>
              <a:spcBef>
                <a:spcPts val="1000"/>
              </a:spcBef>
              <a:buFont typeface="Arial" panose="020B0604020202020204" pitchFamily="34" charset="0"/>
              <a:buNone/>
              <a:defRPr lang="en-GB" sz="1200" b="1" kern="1200" dirty="0" smtClean="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2"/>
                </a:solidFill>
                <a:latin typeface="Arial" panose="020B0604020202020204" pitchFamily="34" charset="0"/>
                <a:ea typeface="+mn-ea"/>
                <a:cs typeface="Arial" panose="020B060402020202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err="1"/>
              <a:t>www.wcoomd.org</a:t>
            </a:r>
            <a:endParaRPr lang="en-US" dirty="0"/>
          </a:p>
        </p:txBody>
      </p:sp>
      <p:sp>
        <p:nvSpPr>
          <p:cNvPr id="18" name="Text Placeholder 2">
            <a:extLst>
              <a:ext uri="{FF2B5EF4-FFF2-40B4-BE49-F238E27FC236}">
                <a16:creationId xmlns:a16="http://schemas.microsoft.com/office/drawing/2014/main" id="{C51E32F1-7192-3645-96B1-71A73B357A86}"/>
              </a:ext>
            </a:extLst>
          </p:cNvPr>
          <p:cNvSpPr txBox="1">
            <a:spLocks/>
          </p:cNvSpPr>
          <p:nvPr userDrawn="1"/>
        </p:nvSpPr>
        <p:spPr>
          <a:xfrm>
            <a:off x="3100388" y="6356350"/>
            <a:ext cx="4662487" cy="365125"/>
          </a:xfrm>
          <a:prstGeom prst="rect">
            <a:avLst/>
          </a:prstGeom>
        </p:spPr>
        <p:txBody>
          <a:bodyPr rIns="0" anchor="ctr" anchorCtr="0"/>
          <a:lstStyle>
            <a:lvl1pPr marL="0" indent="0" algn="r" defTabSz="914400" rtl="0" eaLnBrk="1" latinLnBrk="0" hangingPunct="1">
              <a:lnSpc>
                <a:spcPct val="90000"/>
              </a:lnSpc>
              <a:spcBef>
                <a:spcPts val="1000"/>
              </a:spcBef>
              <a:buFont typeface="Arial" panose="020B0604020202020204" pitchFamily="34" charset="0"/>
              <a:buNone/>
              <a:defRPr lang="en-US" sz="1000" b="1" i="0" u="none" strike="noStrike" kern="1200" smtClean="0">
                <a:solidFill>
                  <a:schemeClr val="tx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b="0" dirty="0">
                <a:solidFill>
                  <a:srgbClr val="000000"/>
                </a:solidFill>
                <a:latin typeface="Arial Black" panose="020B0604020202020204" pitchFamily="34" charset="0"/>
              </a:rPr>
              <a:t>©</a:t>
            </a:r>
            <a:r>
              <a:rPr lang="en-US" sz="800" b="0" dirty="0">
                <a:solidFill>
                  <a:srgbClr val="000000"/>
                </a:solidFill>
              </a:rPr>
              <a:t> 2019 World Customs Organization (WCO)</a:t>
            </a:r>
            <a:endParaRPr lang="en-US" sz="800" b="0" dirty="0"/>
          </a:p>
        </p:txBody>
      </p:sp>
    </p:spTree>
    <p:extLst>
      <p:ext uri="{BB962C8B-B14F-4D97-AF65-F5344CB8AC3E}">
        <p14:creationId xmlns:p14="http://schemas.microsoft.com/office/powerpoint/2010/main" val="430637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CO Thank you">
    <p:bg>
      <p:bgPr>
        <a:blipFill dpi="0" rotWithShape="1">
          <a:blip r:embed="rId2">
            <a:lum/>
          </a:blip>
          <a:srcRect/>
          <a:stretch>
            <a:fillRect l="-56000" r="-56000"/>
          </a:stretch>
        </a:blipFill>
        <a:effectLst/>
      </p:bgPr>
    </p:bg>
    <p:spTree>
      <p:nvGrpSpPr>
        <p:cNvPr id="1" name=""/>
        <p:cNvGrpSpPr/>
        <p:nvPr/>
      </p:nvGrpSpPr>
      <p:grpSpPr>
        <a:xfrm>
          <a:off x="0" y="0"/>
          <a:ext cx="0" cy="0"/>
          <a:chOff x="0" y="0"/>
          <a:chExt cx="0" cy="0"/>
        </a:xfrm>
      </p:grpSpPr>
      <p:sp>
        <p:nvSpPr>
          <p:cNvPr id="21" name="Round Single Corner of Rectangle 19">
            <a:extLst>
              <a:ext uri="{FF2B5EF4-FFF2-40B4-BE49-F238E27FC236}">
                <a16:creationId xmlns:a16="http://schemas.microsoft.com/office/drawing/2014/main" id="{915598EF-8F82-1E4F-919F-E7C64E58ED5D}"/>
              </a:ext>
            </a:extLst>
          </p:cNvPr>
          <p:cNvSpPr/>
          <p:nvPr userDrawn="1"/>
        </p:nvSpPr>
        <p:spPr>
          <a:xfrm flipV="1">
            <a:off x="-1442" y="2948374"/>
            <a:ext cx="9159711" cy="3919750"/>
          </a:xfrm>
          <a:custGeom>
            <a:avLst/>
            <a:gdLst>
              <a:gd name="connsiteX0" fmla="*/ 0 w 9144000"/>
              <a:gd name="connsiteY0" fmla="*/ 0 h 5050971"/>
              <a:gd name="connsiteX1" fmla="*/ 8110571 w 9144000"/>
              <a:gd name="connsiteY1" fmla="*/ 0 h 5050971"/>
              <a:gd name="connsiteX2" fmla="*/ 9144000 w 9144000"/>
              <a:gd name="connsiteY2" fmla="*/ 1033429 h 5050971"/>
              <a:gd name="connsiteX3" fmla="*/ 9144000 w 9144000"/>
              <a:gd name="connsiteY3" fmla="*/ 5050971 h 5050971"/>
              <a:gd name="connsiteX4" fmla="*/ 0 w 9144000"/>
              <a:gd name="connsiteY4" fmla="*/ 5050971 h 5050971"/>
              <a:gd name="connsiteX5" fmla="*/ 0 w 9144000"/>
              <a:gd name="connsiteY5" fmla="*/ 0 h 5050971"/>
              <a:gd name="connsiteX0" fmla="*/ 0 w 9144000"/>
              <a:gd name="connsiteY0" fmla="*/ 1837009 h 6887980"/>
              <a:gd name="connsiteX1" fmla="*/ 8110571 w 9144000"/>
              <a:gd name="connsiteY1" fmla="*/ 1837009 h 6887980"/>
              <a:gd name="connsiteX2" fmla="*/ 9144000 w 9144000"/>
              <a:gd name="connsiteY2" fmla="*/ 2870438 h 6887980"/>
              <a:gd name="connsiteX3" fmla="*/ 9144000 w 9144000"/>
              <a:gd name="connsiteY3" fmla="*/ 6887980 h 6887980"/>
              <a:gd name="connsiteX4" fmla="*/ 7495 w 9144000"/>
              <a:gd name="connsiteY4" fmla="*/ 0 h 6887980"/>
              <a:gd name="connsiteX5" fmla="*/ 0 w 9144000"/>
              <a:gd name="connsiteY5" fmla="*/ 1837009 h 6887980"/>
              <a:gd name="connsiteX0" fmla="*/ 0 w 9151495"/>
              <a:gd name="connsiteY0" fmla="*/ 1837009 h 2870438"/>
              <a:gd name="connsiteX1" fmla="*/ 8110571 w 9151495"/>
              <a:gd name="connsiteY1" fmla="*/ 1837009 h 2870438"/>
              <a:gd name="connsiteX2" fmla="*/ 9144000 w 9151495"/>
              <a:gd name="connsiteY2" fmla="*/ 2870438 h 2870438"/>
              <a:gd name="connsiteX3" fmla="*/ 9151495 w 9151495"/>
              <a:gd name="connsiteY3" fmla="*/ 37475 h 2870438"/>
              <a:gd name="connsiteX4" fmla="*/ 7495 w 9151495"/>
              <a:gd name="connsiteY4" fmla="*/ 0 h 2870438"/>
              <a:gd name="connsiteX5" fmla="*/ 0 w 9151495"/>
              <a:gd name="connsiteY5" fmla="*/ 1837009 h 2870438"/>
              <a:gd name="connsiteX0" fmla="*/ 0 w 9151495"/>
              <a:gd name="connsiteY0" fmla="*/ 1799534 h 2832963"/>
              <a:gd name="connsiteX1" fmla="*/ 8110571 w 9151495"/>
              <a:gd name="connsiteY1" fmla="*/ 1799534 h 2832963"/>
              <a:gd name="connsiteX2" fmla="*/ 9144000 w 9151495"/>
              <a:gd name="connsiteY2" fmla="*/ 2832963 h 2832963"/>
              <a:gd name="connsiteX3" fmla="*/ 9151495 w 9151495"/>
              <a:gd name="connsiteY3" fmla="*/ 0 h 2832963"/>
              <a:gd name="connsiteX4" fmla="*/ 52466 w 9151495"/>
              <a:gd name="connsiteY4" fmla="*/ 7495 h 2832963"/>
              <a:gd name="connsiteX5" fmla="*/ 0 w 9151495"/>
              <a:gd name="connsiteY5" fmla="*/ 1799534 h 2832963"/>
              <a:gd name="connsiteX0" fmla="*/ 7826 w 9159321"/>
              <a:gd name="connsiteY0" fmla="*/ 1822019 h 2855448"/>
              <a:gd name="connsiteX1" fmla="*/ 8118397 w 9159321"/>
              <a:gd name="connsiteY1" fmla="*/ 1822019 h 2855448"/>
              <a:gd name="connsiteX2" fmla="*/ 9151826 w 9159321"/>
              <a:gd name="connsiteY2" fmla="*/ 2855448 h 2855448"/>
              <a:gd name="connsiteX3" fmla="*/ 9159321 w 9159321"/>
              <a:gd name="connsiteY3" fmla="*/ 22485 h 2855448"/>
              <a:gd name="connsiteX4" fmla="*/ 332 w 9159321"/>
              <a:gd name="connsiteY4" fmla="*/ 0 h 2855448"/>
              <a:gd name="connsiteX5" fmla="*/ 7826 w 9159321"/>
              <a:gd name="connsiteY5" fmla="*/ 1822019 h 2855448"/>
              <a:gd name="connsiteX0" fmla="*/ 721 w 9152216"/>
              <a:gd name="connsiteY0" fmla="*/ 1807029 h 2840458"/>
              <a:gd name="connsiteX1" fmla="*/ 8111292 w 9152216"/>
              <a:gd name="connsiteY1" fmla="*/ 1807029 h 2840458"/>
              <a:gd name="connsiteX2" fmla="*/ 9144721 w 9152216"/>
              <a:gd name="connsiteY2" fmla="*/ 2840458 h 2840458"/>
              <a:gd name="connsiteX3" fmla="*/ 9152216 w 9152216"/>
              <a:gd name="connsiteY3" fmla="*/ 7495 h 2840458"/>
              <a:gd name="connsiteX4" fmla="*/ 722 w 9152216"/>
              <a:gd name="connsiteY4" fmla="*/ 0 h 2840458"/>
              <a:gd name="connsiteX5" fmla="*/ 721 w 9152216"/>
              <a:gd name="connsiteY5" fmla="*/ 1807029 h 2840458"/>
              <a:gd name="connsiteX0" fmla="*/ 721 w 9152216"/>
              <a:gd name="connsiteY0" fmla="*/ 1814524 h 2847953"/>
              <a:gd name="connsiteX1" fmla="*/ 8111292 w 9152216"/>
              <a:gd name="connsiteY1" fmla="*/ 1814524 h 2847953"/>
              <a:gd name="connsiteX2" fmla="*/ 9144721 w 9152216"/>
              <a:gd name="connsiteY2" fmla="*/ 2847953 h 2847953"/>
              <a:gd name="connsiteX3" fmla="*/ 9152216 w 9152216"/>
              <a:gd name="connsiteY3" fmla="*/ 0 h 2847953"/>
              <a:gd name="connsiteX4" fmla="*/ 722 w 9152216"/>
              <a:gd name="connsiteY4" fmla="*/ 7495 h 2847953"/>
              <a:gd name="connsiteX5" fmla="*/ 721 w 9152216"/>
              <a:gd name="connsiteY5" fmla="*/ 1814524 h 2847953"/>
              <a:gd name="connsiteX0" fmla="*/ 721 w 9145053"/>
              <a:gd name="connsiteY0" fmla="*/ 1829514 h 2862943"/>
              <a:gd name="connsiteX1" fmla="*/ 8111292 w 9145053"/>
              <a:gd name="connsiteY1" fmla="*/ 1829514 h 2862943"/>
              <a:gd name="connsiteX2" fmla="*/ 9144721 w 9145053"/>
              <a:gd name="connsiteY2" fmla="*/ 2862943 h 2862943"/>
              <a:gd name="connsiteX3" fmla="*/ 9137226 w 9145053"/>
              <a:gd name="connsiteY3" fmla="*/ 0 h 2862943"/>
              <a:gd name="connsiteX4" fmla="*/ 722 w 9145053"/>
              <a:gd name="connsiteY4" fmla="*/ 22485 h 2862943"/>
              <a:gd name="connsiteX5" fmla="*/ 721 w 9145053"/>
              <a:gd name="connsiteY5" fmla="*/ 1829514 h 2862943"/>
              <a:gd name="connsiteX0" fmla="*/ 721 w 9159711"/>
              <a:gd name="connsiteY0" fmla="*/ 1829514 h 2862943"/>
              <a:gd name="connsiteX1" fmla="*/ 8111292 w 9159711"/>
              <a:gd name="connsiteY1" fmla="*/ 1829514 h 2862943"/>
              <a:gd name="connsiteX2" fmla="*/ 9144721 w 9159711"/>
              <a:gd name="connsiteY2" fmla="*/ 2862943 h 2862943"/>
              <a:gd name="connsiteX3" fmla="*/ 9159711 w 9159711"/>
              <a:gd name="connsiteY3" fmla="*/ 0 h 2862943"/>
              <a:gd name="connsiteX4" fmla="*/ 722 w 9159711"/>
              <a:gd name="connsiteY4" fmla="*/ 22485 h 2862943"/>
              <a:gd name="connsiteX5" fmla="*/ 721 w 9159711"/>
              <a:gd name="connsiteY5" fmla="*/ 1829514 h 2862943"/>
              <a:gd name="connsiteX0" fmla="*/ 721 w 9159711"/>
              <a:gd name="connsiteY0" fmla="*/ 1822019 h 2855448"/>
              <a:gd name="connsiteX1" fmla="*/ 8111292 w 9159711"/>
              <a:gd name="connsiteY1" fmla="*/ 1822019 h 2855448"/>
              <a:gd name="connsiteX2" fmla="*/ 9144721 w 9159711"/>
              <a:gd name="connsiteY2" fmla="*/ 2855448 h 2855448"/>
              <a:gd name="connsiteX3" fmla="*/ 9159711 w 9159711"/>
              <a:gd name="connsiteY3" fmla="*/ 0 h 2855448"/>
              <a:gd name="connsiteX4" fmla="*/ 722 w 9159711"/>
              <a:gd name="connsiteY4" fmla="*/ 14990 h 2855448"/>
              <a:gd name="connsiteX5" fmla="*/ 721 w 9159711"/>
              <a:gd name="connsiteY5" fmla="*/ 1822019 h 2855448"/>
              <a:gd name="connsiteX0" fmla="*/ 721 w 9182196"/>
              <a:gd name="connsiteY0" fmla="*/ 1829514 h 2862943"/>
              <a:gd name="connsiteX1" fmla="*/ 8111292 w 9182196"/>
              <a:gd name="connsiteY1" fmla="*/ 1829514 h 2862943"/>
              <a:gd name="connsiteX2" fmla="*/ 9144721 w 9182196"/>
              <a:gd name="connsiteY2" fmla="*/ 2862943 h 2862943"/>
              <a:gd name="connsiteX3" fmla="*/ 9182196 w 9182196"/>
              <a:gd name="connsiteY3" fmla="*/ 0 h 2862943"/>
              <a:gd name="connsiteX4" fmla="*/ 722 w 9182196"/>
              <a:gd name="connsiteY4" fmla="*/ 22485 h 2862943"/>
              <a:gd name="connsiteX5" fmla="*/ 721 w 9182196"/>
              <a:gd name="connsiteY5" fmla="*/ 1829514 h 2862943"/>
              <a:gd name="connsiteX0" fmla="*/ 721 w 9152216"/>
              <a:gd name="connsiteY0" fmla="*/ 1837009 h 2870438"/>
              <a:gd name="connsiteX1" fmla="*/ 8111292 w 9152216"/>
              <a:gd name="connsiteY1" fmla="*/ 1837009 h 2870438"/>
              <a:gd name="connsiteX2" fmla="*/ 9144721 w 9152216"/>
              <a:gd name="connsiteY2" fmla="*/ 2870438 h 2870438"/>
              <a:gd name="connsiteX3" fmla="*/ 9152216 w 9152216"/>
              <a:gd name="connsiteY3" fmla="*/ 0 h 2870438"/>
              <a:gd name="connsiteX4" fmla="*/ 722 w 9152216"/>
              <a:gd name="connsiteY4" fmla="*/ 29980 h 2870438"/>
              <a:gd name="connsiteX5" fmla="*/ 721 w 9152216"/>
              <a:gd name="connsiteY5" fmla="*/ 1837009 h 2870438"/>
              <a:gd name="connsiteX0" fmla="*/ 721 w 9145442"/>
              <a:gd name="connsiteY0" fmla="*/ 1829514 h 2862943"/>
              <a:gd name="connsiteX1" fmla="*/ 8111292 w 9145442"/>
              <a:gd name="connsiteY1" fmla="*/ 1829514 h 2862943"/>
              <a:gd name="connsiteX2" fmla="*/ 9144721 w 9145442"/>
              <a:gd name="connsiteY2" fmla="*/ 2862943 h 2862943"/>
              <a:gd name="connsiteX3" fmla="*/ 9144721 w 9145442"/>
              <a:gd name="connsiteY3" fmla="*/ 0 h 2862943"/>
              <a:gd name="connsiteX4" fmla="*/ 722 w 9145442"/>
              <a:gd name="connsiteY4" fmla="*/ 22485 h 2862943"/>
              <a:gd name="connsiteX5" fmla="*/ 721 w 9145442"/>
              <a:gd name="connsiteY5" fmla="*/ 1829514 h 2862943"/>
              <a:gd name="connsiteX0" fmla="*/ 721 w 9145442"/>
              <a:gd name="connsiteY0" fmla="*/ 1807029 h 2840458"/>
              <a:gd name="connsiteX1" fmla="*/ 8111292 w 9145442"/>
              <a:gd name="connsiteY1" fmla="*/ 1807029 h 2840458"/>
              <a:gd name="connsiteX2" fmla="*/ 9144721 w 9145442"/>
              <a:gd name="connsiteY2" fmla="*/ 2840458 h 2840458"/>
              <a:gd name="connsiteX3" fmla="*/ 9144721 w 9145442"/>
              <a:gd name="connsiteY3" fmla="*/ 7495 h 2840458"/>
              <a:gd name="connsiteX4" fmla="*/ 722 w 9145442"/>
              <a:gd name="connsiteY4" fmla="*/ 0 h 2840458"/>
              <a:gd name="connsiteX5" fmla="*/ 721 w 9145442"/>
              <a:gd name="connsiteY5" fmla="*/ 1807029 h 2840458"/>
              <a:gd name="connsiteX0" fmla="*/ 721 w 9145442"/>
              <a:gd name="connsiteY0" fmla="*/ 2886321 h 3919750"/>
              <a:gd name="connsiteX1" fmla="*/ 8111292 w 9145442"/>
              <a:gd name="connsiteY1" fmla="*/ 2886321 h 3919750"/>
              <a:gd name="connsiteX2" fmla="*/ 9144721 w 9145442"/>
              <a:gd name="connsiteY2" fmla="*/ 3919750 h 3919750"/>
              <a:gd name="connsiteX3" fmla="*/ 9144721 w 9145442"/>
              <a:gd name="connsiteY3" fmla="*/ 1086787 h 3919750"/>
              <a:gd name="connsiteX4" fmla="*/ 722 w 9145442"/>
              <a:gd name="connsiteY4" fmla="*/ 0 h 3919750"/>
              <a:gd name="connsiteX5" fmla="*/ 721 w 9145442"/>
              <a:gd name="connsiteY5" fmla="*/ 2886321 h 3919750"/>
              <a:gd name="connsiteX0" fmla="*/ 721 w 9159711"/>
              <a:gd name="connsiteY0" fmla="*/ 2886321 h 3919750"/>
              <a:gd name="connsiteX1" fmla="*/ 8111292 w 9159711"/>
              <a:gd name="connsiteY1" fmla="*/ 2886321 h 3919750"/>
              <a:gd name="connsiteX2" fmla="*/ 9144721 w 9159711"/>
              <a:gd name="connsiteY2" fmla="*/ 3919750 h 3919750"/>
              <a:gd name="connsiteX3" fmla="*/ 9159711 w 9159711"/>
              <a:gd name="connsiteY3" fmla="*/ 0 h 3919750"/>
              <a:gd name="connsiteX4" fmla="*/ 722 w 9159711"/>
              <a:gd name="connsiteY4" fmla="*/ 0 h 3919750"/>
              <a:gd name="connsiteX5" fmla="*/ 721 w 9159711"/>
              <a:gd name="connsiteY5" fmla="*/ 2886321 h 39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9711" h="3919750">
                <a:moveTo>
                  <a:pt x="721" y="2886321"/>
                </a:moveTo>
                <a:lnTo>
                  <a:pt x="8111292" y="2886321"/>
                </a:lnTo>
                <a:cubicBezTo>
                  <a:pt x="8682039" y="2886321"/>
                  <a:pt x="9144721" y="3349003"/>
                  <a:pt x="9144721" y="3919750"/>
                </a:cubicBezTo>
                <a:cubicBezTo>
                  <a:pt x="9147219" y="2975429"/>
                  <a:pt x="9157213" y="944321"/>
                  <a:pt x="9159711" y="0"/>
                </a:cubicBezTo>
                <a:lnTo>
                  <a:pt x="722" y="0"/>
                </a:lnTo>
                <a:cubicBezTo>
                  <a:pt x="-1776" y="612336"/>
                  <a:pt x="3219" y="2273985"/>
                  <a:pt x="721" y="288632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 name="Title Placeholder 1">
            <a:extLst>
              <a:ext uri="{FF2B5EF4-FFF2-40B4-BE49-F238E27FC236}">
                <a16:creationId xmlns:a16="http://schemas.microsoft.com/office/drawing/2014/main" id="{C06392C3-6F58-4D4B-A968-E4D35D495A5D}"/>
              </a:ext>
            </a:extLst>
          </p:cNvPr>
          <p:cNvSpPr txBox="1">
            <a:spLocks/>
          </p:cNvSpPr>
          <p:nvPr userDrawn="1"/>
        </p:nvSpPr>
        <p:spPr>
          <a:xfrm rot="16200000" flipH="1" flipV="1">
            <a:off x="2481428" y="119929"/>
            <a:ext cx="1296504" cy="5161678"/>
          </a:xfrm>
          <a:prstGeom prst="round1Rect">
            <a:avLst>
              <a:gd name="adj" fmla="val 40808"/>
            </a:avLst>
          </a:prstGeom>
          <a:gradFill flip="none" rotWithShape="0">
            <a:gsLst>
              <a:gs pos="0">
                <a:schemeClr val="tx1">
                  <a:alpha val="71000"/>
                </a:schemeClr>
              </a:gs>
              <a:gs pos="100000">
                <a:schemeClr val="accent1"/>
              </a:gs>
            </a:gsLst>
            <a:lin ang="0" scaled="0"/>
            <a:tileRect/>
          </a:gradFill>
          <a:ln w="12700" cap="flat" cmpd="sng" algn="ctr">
            <a:no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vert270" wrap="square" lIns="251999" tIns="251999" rIns="251999" bIns="251999" rtlCol="0" anchor="ctr" anchorCtr="0">
            <a:noAutofit/>
          </a:bodyPr>
          <a:lstStyle>
            <a:lvl1pPr algn="l" defTabSz="914377" rtl="0" eaLnBrk="1" latinLnBrk="0" hangingPunct="1">
              <a:lnSpc>
                <a:spcPct val="90000"/>
              </a:lnSpc>
              <a:spcBef>
                <a:spcPct val="0"/>
              </a:spcBef>
              <a:buNone/>
              <a:defRPr sz="3200" b="0" i="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sz="2800" b="1" i="0" dirty="0">
              <a:latin typeface="Arial" panose="020B0604020202020204" pitchFamily="34" charset="0"/>
              <a:cs typeface="Arial" panose="020B0604020202020204" pitchFamily="34" charset="0"/>
            </a:endParaRPr>
          </a:p>
        </p:txBody>
      </p:sp>
      <p:sp>
        <p:nvSpPr>
          <p:cNvPr id="5" name="Title Placeholder 2">
            <a:extLst>
              <a:ext uri="{FF2B5EF4-FFF2-40B4-BE49-F238E27FC236}">
                <a16:creationId xmlns:a16="http://schemas.microsoft.com/office/drawing/2014/main" id="{7B95360F-BB14-784A-8533-57568D213605}"/>
              </a:ext>
            </a:extLst>
          </p:cNvPr>
          <p:cNvSpPr>
            <a:spLocks noGrp="1"/>
          </p:cNvSpPr>
          <p:nvPr>
            <p:ph type="title" hasCustomPrompt="1"/>
          </p:nvPr>
        </p:nvSpPr>
        <p:spPr>
          <a:xfrm>
            <a:off x="564204" y="2062114"/>
            <a:ext cx="5155660" cy="1313058"/>
          </a:xfrm>
          <a:prstGeom prst="rect">
            <a:avLst/>
          </a:prstGeom>
        </p:spPr>
        <p:txBody>
          <a:bodyPr vert="horz" lIns="108000" tIns="0" rIns="0" bIns="0" rtlCol="0" anchor="ctr" anchorCtr="0">
            <a:normAutofit/>
          </a:bodyPr>
          <a:lstStyle>
            <a:lvl1pPr>
              <a:defRPr>
                <a:solidFill>
                  <a:schemeClr val="bg1"/>
                </a:solidFill>
              </a:defRPr>
            </a:lvl1pPr>
          </a:lstStyle>
          <a:p>
            <a:r>
              <a:rPr lang="en-GB" dirty="0"/>
              <a:t>Thank you</a:t>
            </a:r>
            <a:endParaRPr lang="en-US" dirty="0"/>
          </a:p>
        </p:txBody>
      </p:sp>
      <p:cxnSp>
        <p:nvCxnSpPr>
          <p:cNvPr id="8" name="Straight Connector 7">
            <a:extLst>
              <a:ext uri="{FF2B5EF4-FFF2-40B4-BE49-F238E27FC236}">
                <a16:creationId xmlns:a16="http://schemas.microsoft.com/office/drawing/2014/main" id="{E95F3AC7-2909-A241-A1B6-51CD29900432}"/>
              </a:ext>
            </a:extLst>
          </p:cNvPr>
          <p:cNvCxnSpPr/>
          <p:nvPr userDrawn="1"/>
        </p:nvCxnSpPr>
        <p:spPr>
          <a:xfrm>
            <a:off x="628650" y="6391415"/>
            <a:ext cx="7886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4">
            <a:extLst>
              <a:ext uri="{FF2B5EF4-FFF2-40B4-BE49-F238E27FC236}">
                <a16:creationId xmlns:a16="http://schemas.microsoft.com/office/drawing/2014/main" id="{F94DD989-C2B3-2344-9EAA-7DE80CFA912D}"/>
              </a:ext>
            </a:extLst>
          </p:cNvPr>
          <p:cNvSpPr>
            <a:spLocks noGrp="1"/>
          </p:cNvSpPr>
          <p:nvPr>
            <p:ph type="body" sz="quarter" idx="14" hasCustomPrompt="1"/>
          </p:nvPr>
        </p:nvSpPr>
        <p:spPr>
          <a:xfrm>
            <a:off x="628650" y="4430761"/>
            <a:ext cx="7886698" cy="365125"/>
          </a:xfrm>
          <a:prstGeom prst="rect">
            <a:avLst/>
          </a:prstGeom>
        </p:spPr>
        <p:txBody>
          <a:bodyPr lIns="0">
            <a:noAutofit/>
          </a:bodyPr>
          <a:lstStyle>
            <a:lvl1pPr marL="0" indent="0">
              <a:lnSpc>
                <a:spcPct val="100000"/>
              </a:lnSpc>
              <a:spcBef>
                <a:spcPts val="0"/>
              </a:spcBef>
              <a:buNone/>
              <a:defRPr sz="1600" b="1">
                <a:solidFill>
                  <a:schemeClr val="tx1"/>
                </a:solidFill>
              </a:defRPr>
            </a:lvl1pPr>
            <a:lvl2pPr>
              <a:defRPr sz="2000"/>
            </a:lvl2pPr>
            <a:lvl3pPr>
              <a:defRPr sz="2000"/>
            </a:lvl3pPr>
          </a:lstStyle>
          <a:p>
            <a:pPr lvl="0"/>
            <a:r>
              <a:rPr lang="en-GB" dirty="0"/>
              <a:t>Name of the author</a:t>
            </a:r>
          </a:p>
        </p:txBody>
      </p:sp>
      <p:sp>
        <p:nvSpPr>
          <p:cNvPr id="12" name="Text Placeholder 4">
            <a:extLst>
              <a:ext uri="{FF2B5EF4-FFF2-40B4-BE49-F238E27FC236}">
                <a16:creationId xmlns:a16="http://schemas.microsoft.com/office/drawing/2014/main" id="{C460CA67-3657-6741-B5DB-32C751A0132A}"/>
              </a:ext>
            </a:extLst>
          </p:cNvPr>
          <p:cNvSpPr>
            <a:spLocks noGrp="1"/>
          </p:cNvSpPr>
          <p:nvPr>
            <p:ph type="body" sz="quarter" idx="15" hasCustomPrompt="1"/>
          </p:nvPr>
        </p:nvSpPr>
        <p:spPr>
          <a:xfrm>
            <a:off x="628650" y="4795886"/>
            <a:ext cx="7886698" cy="1313072"/>
          </a:xfrm>
          <a:prstGeom prst="rect">
            <a:avLst/>
          </a:prstGeom>
        </p:spPr>
        <p:txBody>
          <a:bodyPr lIns="0">
            <a:noAutofit/>
          </a:bodyPr>
          <a:lstStyle>
            <a:lvl1pPr marL="0" indent="0">
              <a:lnSpc>
                <a:spcPct val="100000"/>
              </a:lnSpc>
              <a:spcBef>
                <a:spcPts val="0"/>
              </a:spcBef>
              <a:buNone/>
              <a:defRPr sz="1400" b="0">
                <a:solidFill>
                  <a:schemeClr val="tx2"/>
                </a:solidFill>
              </a:defRPr>
            </a:lvl1pPr>
            <a:lvl2pPr>
              <a:defRPr sz="2000"/>
            </a:lvl2pPr>
            <a:lvl3pPr>
              <a:defRPr sz="2000"/>
            </a:lvl3pPr>
          </a:lstStyle>
          <a:p>
            <a:pPr lvl="0"/>
            <a:r>
              <a:rPr lang="en-GB" dirty="0"/>
              <a:t>Position</a:t>
            </a:r>
          </a:p>
          <a:p>
            <a:pPr lvl="0"/>
            <a:r>
              <a:rPr lang="en-GB" dirty="0"/>
              <a:t>Contact info </a:t>
            </a:r>
          </a:p>
        </p:txBody>
      </p:sp>
      <p:pic>
        <p:nvPicPr>
          <p:cNvPr id="3" name="Picture 2">
            <a:extLst>
              <a:ext uri="{FF2B5EF4-FFF2-40B4-BE49-F238E27FC236}">
                <a16:creationId xmlns:a16="http://schemas.microsoft.com/office/drawing/2014/main" id="{77C85340-53D9-614C-9380-A1E15A47E992}"/>
              </a:ext>
            </a:extLst>
          </p:cNvPr>
          <p:cNvPicPr>
            <a:picLocks noChangeAspect="1"/>
          </p:cNvPicPr>
          <p:nvPr userDrawn="1"/>
        </p:nvPicPr>
        <p:blipFill>
          <a:blip r:embed="rId3"/>
          <a:srcRect/>
          <a:stretch/>
        </p:blipFill>
        <p:spPr>
          <a:xfrm>
            <a:off x="628650" y="5786794"/>
            <a:ext cx="330200" cy="330200"/>
          </a:xfrm>
          <a:prstGeom prst="rect">
            <a:avLst/>
          </a:prstGeom>
        </p:spPr>
      </p:pic>
      <p:pic>
        <p:nvPicPr>
          <p:cNvPr id="4" name="Picture 3">
            <a:extLst>
              <a:ext uri="{FF2B5EF4-FFF2-40B4-BE49-F238E27FC236}">
                <a16:creationId xmlns:a16="http://schemas.microsoft.com/office/drawing/2014/main" id="{1199B434-263E-C34C-AEFB-7C98F2B820CF}"/>
              </a:ext>
            </a:extLst>
          </p:cNvPr>
          <p:cNvPicPr>
            <a:picLocks noChangeAspect="1"/>
          </p:cNvPicPr>
          <p:nvPr userDrawn="1"/>
        </p:nvPicPr>
        <p:blipFill>
          <a:blip r:embed="rId4"/>
          <a:srcRect/>
          <a:stretch/>
        </p:blipFill>
        <p:spPr>
          <a:xfrm>
            <a:off x="1008197" y="5792331"/>
            <a:ext cx="330200" cy="330200"/>
          </a:xfrm>
          <a:prstGeom prst="rect">
            <a:avLst/>
          </a:prstGeom>
        </p:spPr>
      </p:pic>
      <p:pic>
        <p:nvPicPr>
          <p:cNvPr id="6" name="Picture 5">
            <a:extLst>
              <a:ext uri="{FF2B5EF4-FFF2-40B4-BE49-F238E27FC236}">
                <a16:creationId xmlns:a16="http://schemas.microsoft.com/office/drawing/2014/main" id="{A8FBD724-1BCC-C647-92CC-7DC115283EED}"/>
              </a:ext>
            </a:extLst>
          </p:cNvPr>
          <p:cNvPicPr>
            <a:picLocks noChangeAspect="1"/>
          </p:cNvPicPr>
          <p:nvPr userDrawn="1"/>
        </p:nvPicPr>
        <p:blipFill>
          <a:blip r:embed="rId5"/>
          <a:srcRect/>
          <a:stretch/>
        </p:blipFill>
        <p:spPr>
          <a:xfrm>
            <a:off x="1387745" y="5795089"/>
            <a:ext cx="330200" cy="330200"/>
          </a:xfrm>
          <a:prstGeom prst="rect">
            <a:avLst/>
          </a:prstGeom>
        </p:spPr>
      </p:pic>
      <p:pic>
        <p:nvPicPr>
          <p:cNvPr id="13" name="Picture 12">
            <a:extLst>
              <a:ext uri="{FF2B5EF4-FFF2-40B4-BE49-F238E27FC236}">
                <a16:creationId xmlns:a16="http://schemas.microsoft.com/office/drawing/2014/main" id="{1ED22E0A-5065-5F4A-9D54-011E0173093D}"/>
              </a:ext>
            </a:extLst>
          </p:cNvPr>
          <p:cNvPicPr>
            <a:picLocks noChangeAspect="1"/>
          </p:cNvPicPr>
          <p:nvPr userDrawn="1"/>
        </p:nvPicPr>
        <p:blipFill>
          <a:blip r:embed="rId6"/>
          <a:srcRect/>
          <a:stretch/>
        </p:blipFill>
        <p:spPr>
          <a:xfrm>
            <a:off x="1767292" y="5795089"/>
            <a:ext cx="330200" cy="330200"/>
          </a:xfrm>
          <a:prstGeom prst="rect">
            <a:avLst/>
          </a:prstGeom>
        </p:spPr>
      </p:pic>
      <p:sp>
        <p:nvSpPr>
          <p:cNvPr id="16" name="Slide Number Placeholder 5">
            <a:extLst>
              <a:ext uri="{FF2B5EF4-FFF2-40B4-BE49-F238E27FC236}">
                <a16:creationId xmlns:a16="http://schemas.microsoft.com/office/drawing/2014/main" id="{76BF1212-D342-D941-97FC-DFB97043ABF9}"/>
              </a:ext>
            </a:extLst>
          </p:cNvPr>
          <p:cNvSpPr>
            <a:spLocks noGrp="1"/>
          </p:cNvSpPr>
          <p:nvPr>
            <p:ph type="sldNum" sz="quarter" idx="4"/>
          </p:nvPr>
        </p:nvSpPr>
        <p:spPr>
          <a:xfrm>
            <a:off x="7933509" y="6356351"/>
            <a:ext cx="581840" cy="365125"/>
          </a:xfrm>
          <a:prstGeom prst="rect">
            <a:avLst/>
          </a:prstGeom>
        </p:spPr>
        <p:txBody>
          <a:bodyPr rIns="0" anchor="ctr" anchorCtr="0"/>
          <a:lstStyle>
            <a:lvl1pPr algn="r">
              <a:defRPr sz="1200">
                <a:latin typeface="Arial" panose="020B0604020202020204" pitchFamily="34" charset="0"/>
                <a:cs typeface="Arial" panose="020B0604020202020204" pitchFamily="34" charset="0"/>
              </a:defRPr>
            </a:lvl1pPr>
          </a:lstStyle>
          <a:p>
            <a:fld id="{9F9C9D7E-A62C-AB4F-805D-1B13780151A0}" type="slidenum">
              <a:rPr lang="en-US" smtClean="0"/>
              <a:pPr/>
              <a:t>‹#›</a:t>
            </a:fld>
            <a:endParaRPr lang="en-US" dirty="0"/>
          </a:p>
        </p:txBody>
      </p:sp>
      <p:sp>
        <p:nvSpPr>
          <p:cNvPr id="15" name="Title Placeholder 1">
            <a:extLst>
              <a:ext uri="{FF2B5EF4-FFF2-40B4-BE49-F238E27FC236}">
                <a16:creationId xmlns:a16="http://schemas.microsoft.com/office/drawing/2014/main" id="{897B0E0D-1876-6745-ABC2-F3BA876E6AE8}"/>
              </a:ext>
            </a:extLst>
          </p:cNvPr>
          <p:cNvSpPr txBox="1">
            <a:spLocks/>
          </p:cNvSpPr>
          <p:nvPr userDrawn="1"/>
        </p:nvSpPr>
        <p:spPr>
          <a:xfrm rot="10800000" flipV="1">
            <a:off x="548840" y="576843"/>
            <a:ext cx="5161679" cy="1296501"/>
          </a:xfrm>
          <a:prstGeom prst="round1Rect">
            <a:avLst>
              <a:gd name="adj" fmla="val 40808"/>
            </a:avLst>
          </a:prstGeom>
          <a:solidFill>
            <a:schemeClr val="bg1"/>
          </a:solidFill>
          <a:ln w="12700" cap="flat" cmpd="sng" algn="ctr">
            <a:no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horz" wrap="square" lIns="396000" tIns="144000" rIns="216000" bIns="45720" rtlCol="0" anchor="ctr" anchorCtr="0">
            <a:noAutofit/>
          </a:bodyPr>
          <a:lstStyle>
            <a:lvl1pPr algn="l" defTabSz="914377" rtl="0" eaLnBrk="1" latinLnBrk="0" hangingPunct="1">
              <a:lnSpc>
                <a:spcPct val="90000"/>
              </a:lnSpc>
              <a:spcBef>
                <a:spcPct val="0"/>
              </a:spcBef>
              <a:buNone/>
              <a:defRPr sz="3200" b="0" i="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t>V </a:t>
            </a:r>
            <a:endParaRPr lang="en-US" dirty="0"/>
          </a:p>
        </p:txBody>
      </p:sp>
      <p:pic>
        <p:nvPicPr>
          <p:cNvPr id="18" name="Picture 17">
            <a:extLst>
              <a:ext uri="{FF2B5EF4-FFF2-40B4-BE49-F238E27FC236}">
                <a16:creationId xmlns:a16="http://schemas.microsoft.com/office/drawing/2014/main" id="{B5384EAE-AD6C-6041-BF95-2DD6E95EAAAC}"/>
              </a:ext>
            </a:extLst>
          </p:cNvPr>
          <p:cNvPicPr>
            <a:picLocks noChangeAspect="1"/>
          </p:cNvPicPr>
          <p:nvPr userDrawn="1"/>
        </p:nvPicPr>
        <p:blipFill rotWithShape="1">
          <a:blip r:embed="rId7"/>
          <a:srcRect l="14473" t="19773" r="13946" b="26916"/>
          <a:stretch/>
        </p:blipFill>
        <p:spPr>
          <a:xfrm>
            <a:off x="811233" y="672615"/>
            <a:ext cx="2838591" cy="1104956"/>
          </a:xfrm>
          <a:prstGeom prst="rect">
            <a:avLst/>
          </a:prstGeom>
          <a:noFill/>
          <a:ln>
            <a:noFill/>
          </a:ln>
        </p:spPr>
        <p:style>
          <a:lnRef idx="0">
            <a:scrgbClr r="0" g="0" b="0"/>
          </a:lnRef>
          <a:fillRef idx="0">
            <a:scrgbClr r="0" g="0" b="0"/>
          </a:fillRef>
          <a:effectRef idx="0">
            <a:scrgbClr r="0" g="0" b="0"/>
          </a:effectRef>
          <a:fontRef idx="minor">
            <a:schemeClr val="dk1"/>
          </a:fontRef>
        </p:style>
      </p:pic>
      <p:cxnSp>
        <p:nvCxnSpPr>
          <p:cNvPr id="19" name="Straight Connector 18">
            <a:extLst>
              <a:ext uri="{FF2B5EF4-FFF2-40B4-BE49-F238E27FC236}">
                <a16:creationId xmlns:a16="http://schemas.microsoft.com/office/drawing/2014/main" id="{3ED80D51-C8E6-2D4A-93F6-56D84A98798F}"/>
              </a:ext>
            </a:extLst>
          </p:cNvPr>
          <p:cNvCxnSpPr/>
          <p:nvPr userDrawn="1"/>
        </p:nvCxnSpPr>
        <p:spPr>
          <a:xfrm>
            <a:off x="628650" y="6391415"/>
            <a:ext cx="7886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E9CF8198-B19E-4A45-95BF-CE5D4D89A5E4}"/>
              </a:ext>
            </a:extLst>
          </p:cNvPr>
          <p:cNvSpPr txBox="1">
            <a:spLocks/>
          </p:cNvSpPr>
          <p:nvPr userDrawn="1"/>
        </p:nvSpPr>
        <p:spPr>
          <a:xfrm>
            <a:off x="628649" y="6356350"/>
            <a:ext cx="1339299" cy="365125"/>
          </a:xfrm>
          <a:prstGeom prst="rect">
            <a:avLst/>
          </a:prstGeom>
        </p:spPr>
        <p:txBody>
          <a:bodyPr lIns="0" tIns="46800" rIns="0" anchor="ctr" anchorCtr="0"/>
          <a:lstStyle>
            <a:lvl1pPr marL="0" indent="0" algn="r" defTabSz="914377" rtl="0" eaLnBrk="1" latinLnBrk="0" hangingPunct="1">
              <a:lnSpc>
                <a:spcPct val="90000"/>
              </a:lnSpc>
              <a:spcBef>
                <a:spcPts val="1000"/>
              </a:spcBef>
              <a:buFont typeface="Arial" panose="020B0604020202020204" pitchFamily="34" charset="0"/>
              <a:buNone/>
              <a:defRPr lang="en-GB" sz="1200" b="1" kern="1200" dirty="0" smtClean="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2"/>
                </a:solidFill>
                <a:latin typeface="Arial" panose="020B0604020202020204" pitchFamily="34" charset="0"/>
                <a:ea typeface="+mn-ea"/>
                <a:cs typeface="Arial" panose="020B060402020202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err="1"/>
              <a:t>www.wcoomd.org</a:t>
            </a:r>
            <a:endParaRPr lang="en-US" dirty="0"/>
          </a:p>
        </p:txBody>
      </p:sp>
    </p:spTree>
    <p:extLst>
      <p:ext uri="{BB962C8B-B14F-4D97-AF65-F5344CB8AC3E}">
        <p14:creationId xmlns:p14="http://schemas.microsoft.com/office/powerpoint/2010/main" val="1614645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CO Chapter">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7" name="Round Single Corner of Rectangle 19">
            <a:extLst>
              <a:ext uri="{FF2B5EF4-FFF2-40B4-BE49-F238E27FC236}">
                <a16:creationId xmlns:a16="http://schemas.microsoft.com/office/drawing/2014/main" id="{0D7EB36D-97BA-A745-BDC2-900964237798}"/>
              </a:ext>
            </a:extLst>
          </p:cNvPr>
          <p:cNvSpPr/>
          <p:nvPr userDrawn="1"/>
        </p:nvSpPr>
        <p:spPr>
          <a:xfrm flipV="1">
            <a:off x="-1442" y="2948374"/>
            <a:ext cx="9159711" cy="3919750"/>
          </a:xfrm>
          <a:custGeom>
            <a:avLst/>
            <a:gdLst>
              <a:gd name="connsiteX0" fmla="*/ 0 w 9144000"/>
              <a:gd name="connsiteY0" fmla="*/ 0 h 5050971"/>
              <a:gd name="connsiteX1" fmla="*/ 8110571 w 9144000"/>
              <a:gd name="connsiteY1" fmla="*/ 0 h 5050971"/>
              <a:gd name="connsiteX2" fmla="*/ 9144000 w 9144000"/>
              <a:gd name="connsiteY2" fmla="*/ 1033429 h 5050971"/>
              <a:gd name="connsiteX3" fmla="*/ 9144000 w 9144000"/>
              <a:gd name="connsiteY3" fmla="*/ 5050971 h 5050971"/>
              <a:gd name="connsiteX4" fmla="*/ 0 w 9144000"/>
              <a:gd name="connsiteY4" fmla="*/ 5050971 h 5050971"/>
              <a:gd name="connsiteX5" fmla="*/ 0 w 9144000"/>
              <a:gd name="connsiteY5" fmla="*/ 0 h 5050971"/>
              <a:gd name="connsiteX0" fmla="*/ 0 w 9144000"/>
              <a:gd name="connsiteY0" fmla="*/ 1837009 h 6887980"/>
              <a:gd name="connsiteX1" fmla="*/ 8110571 w 9144000"/>
              <a:gd name="connsiteY1" fmla="*/ 1837009 h 6887980"/>
              <a:gd name="connsiteX2" fmla="*/ 9144000 w 9144000"/>
              <a:gd name="connsiteY2" fmla="*/ 2870438 h 6887980"/>
              <a:gd name="connsiteX3" fmla="*/ 9144000 w 9144000"/>
              <a:gd name="connsiteY3" fmla="*/ 6887980 h 6887980"/>
              <a:gd name="connsiteX4" fmla="*/ 7495 w 9144000"/>
              <a:gd name="connsiteY4" fmla="*/ 0 h 6887980"/>
              <a:gd name="connsiteX5" fmla="*/ 0 w 9144000"/>
              <a:gd name="connsiteY5" fmla="*/ 1837009 h 6887980"/>
              <a:gd name="connsiteX0" fmla="*/ 0 w 9151495"/>
              <a:gd name="connsiteY0" fmla="*/ 1837009 h 2870438"/>
              <a:gd name="connsiteX1" fmla="*/ 8110571 w 9151495"/>
              <a:gd name="connsiteY1" fmla="*/ 1837009 h 2870438"/>
              <a:gd name="connsiteX2" fmla="*/ 9144000 w 9151495"/>
              <a:gd name="connsiteY2" fmla="*/ 2870438 h 2870438"/>
              <a:gd name="connsiteX3" fmla="*/ 9151495 w 9151495"/>
              <a:gd name="connsiteY3" fmla="*/ 37475 h 2870438"/>
              <a:gd name="connsiteX4" fmla="*/ 7495 w 9151495"/>
              <a:gd name="connsiteY4" fmla="*/ 0 h 2870438"/>
              <a:gd name="connsiteX5" fmla="*/ 0 w 9151495"/>
              <a:gd name="connsiteY5" fmla="*/ 1837009 h 2870438"/>
              <a:gd name="connsiteX0" fmla="*/ 0 w 9151495"/>
              <a:gd name="connsiteY0" fmla="*/ 1799534 h 2832963"/>
              <a:gd name="connsiteX1" fmla="*/ 8110571 w 9151495"/>
              <a:gd name="connsiteY1" fmla="*/ 1799534 h 2832963"/>
              <a:gd name="connsiteX2" fmla="*/ 9144000 w 9151495"/>
              <a:gd name="connsiteY2" fmla="*/ 2832963 h 2832963"/>
              <a:gd name="connsiteX3" fmla="*/ 9151495 w 9151495"/>
              <a:gd name="connsiteY3" fmla="*/ 0 h 2832963"/>
              <a:gd name="connsiteX4" fmla="*/ 52466 w 9151495"/>
              <a:gd name="connsiteY4" fmla="*/ 7495 h 2832963"/>
              <a:gd name="connsiteX5" fmla="*/ 0 w 9151495"/>
              <a:gd name="connsiteY5" fmla="*/ 1799534 h 2832963"/>
              <a:gd name="connsiteX0" fmla="*/ 7826 w 9159321"/>
              <a:gd name="connsiteY0" fmla="*/ 1822019 h 2855448"/>
              <a:gd name="connsiteX1" fmla="*/ 8118397 w 9159321"/>
              <a:gd name="connsiteY1" fmla="*/ 1822019 h 2855448"/>
              <a:gd name="connsiteX2" fmla="*/ 9151826 w 9159321"/>
              <a:gd name="connsiteY2" fmla="*/ 2855448 h 2855448"/>
              <a:gd name="connsiteX3" fmla="*/ 9159321 w 9159321"/>
              <a:gd name="connsiteY3" fmla="*/ 22485 h 2855448"/>
              <a:gd name="connsiteX4" fmla="*/ 332 w 9159321"/>
              <a:gd name="connsiteY4" fmla="*/ 0 h 2855448"/>
              <a:gd name="connsiteX5" fmla="*/ 7826 w 9159321"/>
              <a:gd name="connsiteY5" fmla="*/ 1822019 h 2855448"/>
              <a:gd name="connsiteX0" fmla="*/ 721 w 9152216"/>
              <a:gd name="connsiteY0" fmla="*/ 1807029 h 2840458"/>
              <a:gd name="connsiteX1" fmla="*/ 8111292 w 9152216"/>
              <a:gd name="connsiteY1" fmla="*/ 1807029 h 2840458"/>
              <a:gd name="connsiteX2" fmla="*/ 9144721 w 9152216"/>
              <a:gd name="connsiteY2" fmla="*/ 2840458 h 2840458"/>
              <a:gd name="connsiteX3" fmla="*/ 9152216 w 9152216"/>
              <a:gd name="connsiteY3" fmla="*/ 7495 h 2840458"/>
              <a:gd name="connsiteX4" fmla="*/ 722 w 9152216"/>
              <a:gd name="connsiteY4" fmla="*/ 0 h 2840458"/>
              <a:gd name="connsiteX5" fmla="*/ 721 w 9152216"/>
              <a:gd name="connsiteY5" fmla="*/ 1807029 h 2840458"/>
              <a:gd name="connsiteX0" fmla="*/ 721 w 9152216"/>
              <a:gd name="connsiteY0" fmla="*/ 1814524 h 2847953"/>
              <a:gd name="connsiteX1" fmla="*/ 8111292 w 9152216"/>
              <a:gd name="connsiteY1" fmla="*/ 1814524 h 2847953"/>
              <a:gd name="connsiteX2" fmla="*/ 9144721 w 9152216"/>
              <a:gd name="connsiteY2" fmla="*/ 2847953 h 2847953"/>
              <a:gd name="connsiteX3" fmla="*/ 9152216 w 9152216"/>
              <a:gd name="connsiteY3" fmla="*/ 0 h 2847953"/>
              <a:gd name="connsiteX4" fmla="*/ 722 w 9152216"/>
              <a:gd name="connsiteY4" fmla="*/ 7495 h 2847953"/>
              <a:gd name="connsiteX5" fmla="*/ 721 w 9152216"/>
              <a:gd name="connsiteY5" fmla="*/ 1814524 h 2847953"/>
              <a:gd name="connsiteX0" fmla="*/ 721 w 9145053"/>
              <a:gd name="connsiteY0" fmla="*/ 1829514 h 2862943"/>
              <a:gd name="connsiteX1" fmla="*/ 8111292 w 9145053"/>
              <a:gd name="connsiteY1" fmla="*/ 1829514 h 2862943"/>
              <a:gd name="connsiteX2" fmla="*/ 9144721 w 9145053"/>
              <a:gd name="connsiteY2" fmla="*/ 2862943 h 2862943"/>
              <a:gd name="connsiteX3" fmla="*/ 9137226 w 9145053"/>
              <a:gd name="connsiteY3" fmla="*/ 0 h 2862943"/>
              <a:gd name="connsiteX4" fmla="*/ 722 w 9145053"/>
              <a:gd name="connsiteY4" fmla="*/ 22485 h 2862943"/>
              <a:gd name="connsiteX5" fmla="*/ 721 w 9145053"/>
              <a:gd name="connsiteY5" fmla="*/ 1829514 h 2862943"/>
              <a:gd name="connsiteX0" fmla="*/ 721 w 9159711"/>
              <a:gd name="connsiteY0" fmla="*/ 1829514 h 2862943"/>
              <a:gd name="connsiteX1" fmla="*/ 8111292 w 9159711"/>
              <a:gd name="connsiteY1" fmla="*/ 1829514 h 2862943"/>
              <a:gd name="connsiteX2" fmla="*/ 9144721 w 9159711"/>
              <a:gd name="connsiteY2" fmla="*/ 2862943 h 2862943"/>
              <a:gd name="connsiteX3" fmla="*/ 9159711 w 9159711"/>
              <a:gd name="connsiteY3" fmla="*/ 0 h 2862943"/>
              <a:gd name="connsiteX4" fmla="*/ 722 w 9159711"/>
              <a:gd name="connsiteY4" fmla="*/ 22485 h 2862943"/>
              <a:gd name="connsiteX5" fmla="*/ 721 w 9159711"/>
              <a:gd name="connsiteY5" fmla="*/ 1829514 h 2862943"/>
              <a:gd name="connsiteX0" fmla="*/ 721 w 9159711"/>
              <a:gd name="connsiteY0" fmla="*/ 1822019 h 2855448"/>
              <a:gd name="connsiteX1" fmla="*/ 8111292 w 9159711"/>
              <a:gd name="connsiteY1" fmla="*/ 1822019 h 2855448"/>
              <a:gd name="connsiteX2" fmla="*/ 9144721 w 9159711"/>
              <a:gd name="connsiteY2" fmla="*/ 2855448 h 2855448"/>
              <a:gd name="connsiteX3" fmla="*/ 9159711 w 9159711"/>
              <a:gd name="connsiteY3" fmla="*/ 0 h 2855448"/>
              <a:gd name="connsiteX4" fmla="*/ 722 w 9159711"/>
              <a:gd name="connsiteY4" fmla="*/ 14990 h 2855448"/>
              <a:gd name="connsiteX5" fmla="*/ 721 w 9159711"/>
              <a:gd name="connsiteY5" fmla="*/ 1822019 h 2855448"/>
              <a:gd name="connsiteX0" fmla="*/ 721 w 9182196"/>
              <a:gd name="connsiteY0" fmla="*/ 1829514 h 2862943"/>
              <a:gd name="connsiteX1" fmla="*/ 8111292 w 9182196"/>
              <a:gd name="connsiteY1" fmla="*/ 1829514 h 2862943"/>
              <a:gd name="connsiteX2" fmla="*/ 9144721 w 9182196"/>
              <a:gd name="connsiteY2" fmla="*/ 2862943 h 2862943"/>
              <a:gd name="connsiteX3" fmla="*/ 9182196 w 9182196"/>
              <a:gd name="connsiteY3" fmla="*/ 0 h 2862943"/>
              <a:gd name="connsiteX4" fmla="*/ 722 w 9182196"/>
              <a:gd name="connsiteY4" fmla="*/ 22485 h 2862943"/>
              <a:gd name="connsiteX5" fmla="*/ 721 w 9182196"/>
              <a:gd name="connsiteY5" fmla="*/ 1829514 h 2862943"/>
              <a:gd name="connsiteX0" fmla="*/ 721 w 9152216"/>
              <a:gd name="connsiteY0" fmla="*/ 1837009 h 2870438"/>
              <a:gd name="connsiteX1" fmla="*/ 8111292 w 9152216"/>
              <a:gd name="connsiteY1" fmla="*/ 1837009 h 2870438"/>
              <a:gd name="connsiteX2" fmla="*/ 9144721 w 9152216"/>
              <a:gd name="connsiteY2" fmla="*/ 2870438 h 2870438"/>
              <a:gd name="connsiteX3" fmla="*/ 9152216 w 9152216"/>
              <a:gd name="connsiteY3" fmla="*/ 0 h 2870438"/>
              <a:gd name="connsiteX4" fmla="*/ 722 w 9152216"/>
              <a:gd name="connsiteY4" fmla="*/ 29980 h 2870438"/>
              <a:gd name="connsiteX5" fmla="*/ 721 w 9152216"/>
              <a:gd name="connsiteY5" fmla="*/ 1837009 h 2870438"/>
              <a:gd name="connsiteX0" fmla="*/ 721 w 9145442"/>
              <a:gd name="connsiteY0" fmla="*/ 1829514 h 2862943"/>
              <a:gd name="connsiteX1" fmla="*/ 8111292 w 9145442"/>
              <a:gd name="connsiteY1" fmla="*/ 1829514 h 2862943"/>
              <a:gd name="connsiteX2" fmla="*/ 9144721 w 9145442"/>
              <a:gd name="connsiteY2" fmla="*/ 2862943 h 2862943"/>
              <a:gd name="connsiteX3" fmla="*/ 9144721 w 9145442"/>
              <a:gd name="connsiteY3" fmla="*/ 0 h 2862943"/>
              <a:gd name="connsiteX4" fmla="*/ 722 w 9145442"/>
              <a:gd name="connsiteY4" fmla="*/ 22485 h 2862943"/>
              <a:gd name="connsiteX5" fmla="*/ 721 w 9145442"/>
              <a:gd name="connsiteY5" fmla="*/ 1829514 h 2862943"/>
              <a:gd name="connsiteX0" fmla="*/ 721 w 9145442"/>
              <a:gd name="connsiteY0" fmla="*/ 1807029 h 2840458"/>
              <a:gd name="connsiteX1" fmla="*/ 8111292 w 9145442"/>
              <a:gd name="connsiteY1" fmla="*/ 1807029 h 2840458"/>
              <a:gd name="connsiteX2" fmla="*/ 9144721 w 9145442"/>
              <a:gd name="connsiteY2" fmla="*/ 2840458 h 2840458"/>
              <a:gd name="connsiteX3" fmla="*/ 9144721 w 9145442"/>
              <a:gd name="connsiteY3" fmla="*/ 7495 h 2840458"/>
              <a:gd name="connsiteX4" fmla="*/ 722 w 9145442"/>
              <a:gd name="connsiteY4" fmla="*/ 0 h 2840458"/>
              <a:gd name="connsiteX5" fmla="*/ 721 w 9145442"/>
              <a:gd name="connsiteY5" fmla="*/ 1807029 h 2840458"/>
              <a:gd name="connsiteX0" fmla="*/ 721 w 9145442"/>
              <a:gd name="connsiteY0" fmla="*/ 2886321 h 3919750"/>
              <a:gd name="connsiteX1" fmla="*/ 8111292 w 9145442"/>
              <a:gd name="connsiteY1" fmla="*/ 2886321 h 3919750"/>
              <a:gd name="connsiteX2" fmla="*/ 9144721 w 9145442"/>
              <a:gd name="connsiteY2" fmla="*/ 3919750 h 3919750"/>
              <a:gd name="connsiteX3" fmla="*/ 9144721 w 9145442"/>
              <a:gd name="connsiteY3" fmla="*/ 1086787 h 3919750"/>
              <a:gd name="connsiteX4" fmla="*/ 722 w 9145442"/>
              <a:gd name="connsiteY4" fmla="*/ 0 h 3919750"/>
              <a:gd name="connsiteX5" fmla="*/ 721 w 9145442"/>
              <a:gd name="connsiteY5" fmla="*/ 2886321 h 3919750"/>
              <a:gd name="connsiteX0" fmla="*/ 721 w 9159711"/>
              <a:gd name="connsiteY0" fmla="*/ 2886321 h 3919750"/>
              <a:gd name="connsiteX1" fmla="*/ 8111292 w 9159711"/>
              <a:gd name="connsiteY1" fmla="*/ 2886321 h 3919750"/>
              <a:gd name="connsiteX2" fmla="*/ 9144721 w 9159711"/>
              <a:gd name="connsiteY2" fmla="*/ 3919750 h 3919750"/>
              <a:gd name="connsiteX3" fmla="*/ 9159711 w 9159711"/>
              <a:gd name="connsiteY3" fmla="*/ 0 h 3919750"/>
              <a:gd name="connsiteX4" fmla="*/ 722 w 9159711"/>
              <a:gd name="connsiteY4" fmla="*/ 0 h 3919750"/>
              <a:gd name="connsiteX5" fmla="*/ 721 w 9159711"/>
              <a:gd name="connsiteY5" fmla="*/ 2886321 h 39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9711" h="3919750">
                <a:moveTo>
                  <a:pt x="721" y="2886321"/>
                </a:moveTo>
                <a:lnTo>
                  <a:pt x="8111292" y="2886321"/>
                </a:lnTo>
                <a:cubicBezTo>
                  <a:pt x="8682039" y="2886321"/>
                  <a:pt x="9144721" y="3349003"/>
                  <a:pt x="9144721" y="3919750"/>
                </a:cubicBezTo>
                <a:cubicBezTo>
                  <a:pt x="9147219" y="2975429"/>
                  <a:pt x="9157213" y="944321"/>
                  <a:pt x="9159711" y="0"/>
                </a:cubicBezTo>
                <a:lnTo>
                  <a:pt x="722" y="0"/>
                </a:lnTo>
                <a:cubicBezTo>
                  <a:pt x="-1776" y="612336"/>
                  <a:pt x="3219" y="2273985"/>
                  <a:pt x="721" y="288632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 name="Title Placeholder 2">
            <a:extLst>
              <a:ext uri="{FF2B5EF4-FFF2-40B4-BE49-F238E27FC236}">
                <a16:creationId xmlns:a16="http://schemas.microsoft.com/office/drawing/2014/main" id="{7B95360F-BB14-784A-8533-57568D213605}"/>
              </a:ext>
            </a:extLst>
          </p:cNvPr>
          <p:cNvSpPr>
            <a:spLocks noGrp="1"/>
          </p:cNvSpPr>
          <p:nvPr>
            <p:ph type="title"/>
          </p:nvPr>
        </p:nvSpPr>
        <p:spPr>
          <a:xfrm>
            <a:off x="548839" y="4423746"/>
            <a:ext cx="7966509" cy="529256"/>
          </a:xfrm>
          <a:prstGeom prst="rect">
            <a:avLst/>
          </a:prstGeom>
        </p:spPr>
        <p:txBody>
          <a:bodyPr vert="horz" lIns="0" tIns="0" rIns="0" bIns="0" rtlCol="0" anchor="t" anchorCtr="0">
            <a:normAutofit/>
          </a:bodyPr>
          <a:lstStyle>
            <a:lvl1pPr>
              <a:defRPr sz="2800" b="1"/>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EBD7821D-004E-B545-9D09-DD6F443095E1}"/>
              </a:ext>
            </a:extLst>
          </p:cNvPr>
          <p:cNvSpPr>
            <a:spLocks noGrp="1"/>
          </p:cNvSpPr>
          <p:nvPr>
            <p:ph type="body" sz="quarter" idx="12"/>
          </p:nvPr>
        </p:nvSpPr>
        <p:spPr>
          <a:xfrm>
            <a:off x="548840" y="5091845"/>
            <a:ext cx="7966508" cy="825500"/>
          </a:xfrm>
          <a:prstGeom prst="rect">
            <a:avLst/>
          </a:prstGeom>
        </p:spPr>
        <p:txBody>
          <a:bodyPr/>
          <a:lstStyle>
            <a:lvl1pPr marL="0" indent="0">
              <a:buNone/>
              <a:defRPr sz="2000">
                <a:solidFill>
                  <a:schemeClr val="tx2"/>
                </a:solidFill>
              </a:defRPr>
            </a:lvl1pPr>
            <a:lvl2pPr marL="457200" indent="0">
              <a:buNone/>
              <a:defRPr sz="2000">
                <a:solidFill>
                  <a:schemeClr val="tx2"/>
                </a:solidFill>
              </a:defRPr>
            </a:lvl2pPr>
            <a:lvl3pPr marL="914400" indent="0">
              <a:buNone/>
              <a:defRPr sz="2000">
                <a:solidFill>
                  <a:schemeClr val="tx2"/>
                </a:solidFill>
              </a:defRPr>
            </a:lvl3pPr>
            <a:lvl4pPr marL="1371600" indent="0">
              <a:buNone/>
              <a:defRPr sz="2000">
                <a:solidFill>
                  <a:schemeClr val="tx2"/>
                </a:solidFill>
              </a:defRPr>
            </a:lvl4pPr>
            <a:lvl5pPr marL="1828800" indent="0">
              <a:buNone/>
              <a:defRPr sz="2000">
                <a:solidFill>
                  <a:schemeClr val="tx2"/>
                </a:solidFill>
              </a:defRPr>
            </a:lvl5pPr>
          </a:lstStyle>
          <a:p>
            <a:pPr lvl="0"/>
            <a:r>
              <a:rPr lang="en-US"/>
              <a:t>Click to edit Master text styles</a:t>
            </a:r>
          </a:p>
        </p:txBody>
      </p:sp>
      <p:cxnSp>
        <p:nvCxnSpPr>
          <p:cNvPr id="8" name="Straight Connector 7">
            <a:extLst>
              <a:ext uri="{FF2B5EF4-FFF2-40B4-BE49-F238E27FC236}">
                <a16:creationId xmlns:a16="http://schemas.microsoft.com/office/drawing/2014/main" id="{E95F3AC7-2909-A241-A1B6-51CD29900432}"/>
              </a:ext>
            </a:extLst>
          </p:cNvPr>
          <p:cNvCxnSpPr/>
          <p:nvPr userDrawn="1"/>
        </p:nvCxnSpPr>
        <p:spPr>
          <a:xfrm>
            <a:off x="628650" y="6391415"/>
            <a:ext cx="7886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340AC0E7-3F92-7E45-9337-357FAC398AB5}"/>
              </a:ext>
            </a:extLst>
          </p:cNvPr>
          <p:cNvSpPr>
            <a:spLocks noGrp="1"/>
          </p:cNvSpPr>
          <p:nvPr>
            <p:ph type="body" sz="quarter" idx="18" hasCustomPrompt="1"/>
          </p:nvPr>
        </p:nvSpPr>
        <p:spPr>
          <a:xfrm>
            <a:off x="3100388" y="6356350"/>
            <a:ext cx="4662487" cy="365125"/>
          </a:xfrm>
          <a:prstGeom prst="rect">
            <a:avLst/>
          </a:prstGeom>
        </p:spPr>
        <p:txBody>
          <a:bodyPr rIns="0" anchor="ctr" anchorCtr="0"/>
          <a:lstStyle>
            <a:lvl1pPr marL="0" indent="0" algn="r">
              <a:buNone/>
              <a:defRPr lang="en-GB" sz="1200" b="1" kern="1200" dirty="0" smtClean="0">
                <a:solidFill>
                  <a:schemeClr val="tx1"/>
                </a:solidFill>
                <a:latin typeface="Arial" panose="020B0604020202020204" pitchFamily="34" charset="0"/>
                <a:ea typeface="+mn-ea"/>
                <a:cs typeface="Arial" panose="020B0604020202020204" pitchFamily="34" charset="0"/>
              </a:defRPr>
            </a:lvl1pPr>
          </a:lstStyle>
          <a:p>
            <a:pPr lvl="0"/>
            <a:r>
              <a:rPr lang="en-GB" dirty="0"/>
              <a:t>Insert title of presentation</a:t>
            </a:r>
            <a:endParaRPr lang="en-US" dirty="0"/>
          </a:p>
        </p:txBody>
      </p:sp>
      <p:sp>
        <p:nvSpPr>
          <p:cNvPr id="14" name="Title Placeholder 2">
            <a:extLst>
              <a:ext uri="{FF2B5EF4-FFF2-40B4-BE49-F238E27FC236}">
                <a16:creationId xmlns:a16="http://schemas.microsoft.com/office/drawing/2014/main" id="{F7F2910B-9D2E-AE40-A43B-CA70E3528E9A}"/>
              </a:ext>
            </a:extLst>
          </p:cNvPr>
          <p:cNvSpPr txBox="1">
            <a:spLocks/>
          </p:cNvSpPr>
          <p:nvPr userDrawn="1"/>
        </p:nvSpPr>
        <p:spPr>
          <a:xfrm>
            <a:off x="564204" y="2062114"/>
            <a:ext cx="5155660" cy="1313058"/>
          </a:xfrm>
          <a:prstGeom prst="rect">
            <a:avLst/>
          </a:prstGeom>
        </p:spPr>
        <p:txBody>
          <a:bodyPr vert="horz" lIns="108000" tIns="0" rIns="0" bIns="0" rtlCol="0" anchor="ctr" anchorCtr="0">
            <a:normAutofit/>
          </a:bodyPr>
          <a:lstStyle>
            <a:lvl1pPr algn="l" defTabSz="914377" rtl="0" eaLnBrk="1" latinLnBrk="0" hangingPunct="1">
              <a:lnSpc>
                <a:spcPct val="90000"/>
              </a:lnSpc>
              <a:spcBef>
                <a:spcPct val="0"/>
              </a:spcBef>
              <a:buNone/>
              <a:defRPr sz="2800" b="1" i="0" kern="1200" baseline="0">
                <a:solidFill>
                  <a:schemeClr val="bg1"/>
                </a:solidFill>
                <a:latin typeface="Arial" panose="020B0604020202020204" pitchFamily="34" charset="0"/>
                <a:ea typeface="+mj-ea"/>
                <a:cs typeface="Arial" panose="020B0604020202020204" pitchFamily="34" charset="0"/>
              </a:defRPr>
            </a:lvl1pPr>
          </a:lstStyle>
          <a:p>
            <a:endParaRPr lang="en-US" dirty="0"/>
          </a:p>
        </p:txBody>
      </p:sp>
      <p:sp>
        <p:nvSpPr>
          <p:cNvPr id="15" name="Title Placeholder 1">
            <a:extLst>
              <a:ext uri="{FF2B5EF4-FFF2-40B4-BE49-F238E27FC236}">
                <a16:creationId xmlns:a16="http://schemas.microsoft.com/office/drawing/2014/main" id="{9E9DED21-3B6B-2642-BCAE-8625F395E7B5}"/>
              </a:ext>
            </a:extLst>
          </p:cNvPr>
          <p:cNvSpPr txBox="1">
            <a:spLocks/>
          </p:cNvSpPr>
          <p:nvPr userDrawn="1"/>
        </p:nvSpPr>
        <p:spPr>
          <a:xfrm rot="10800000" flipV="1">
            <a:off x="548840" y="576843"/>
            <a:ext cx="5161679" cy="1296501"/>
          </a:xfrm>
          <a:prstGeom prst="round1Rect">
            <a:avLst>
              <a:gd name="adj" fmla="val 40808"/>
            </a:avLst>
          </a:prstGeom>
          <a:solidFill>
            <a:schemeClr val="bg1"/>
          </a:solidFill>
          <a:ln w="12700" cap="flat" cmpd="sng" algn="ctr">
            <a:no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horz" wrap="square" lIns="396000" tIns="144000" rIns="216000" bIns="45720" rtlCol="0" anchor="ctr" anchorCtr="0">
            <a:noAutofit/>
          </a:bodyPr>
          <a:lstStyle>
            <a:lvl1pPr algn="l" defTabSz="914377" rtl="0" eaLnBrk="1" latinLnBrk="0" hangingPunct="1">
              <a:lnSpc>
                <a:spcPct val="90000"/>
              </a:lnSpc>
              <a:spcBef>
                <a:spcPct val="0"/>
              </a:spcBef>
              <a:buNone/>
              <a:defRPr sz="3200" b="0" i="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t>V </a:t>
            </a:r>
            <a:endParaRPr lang="en-US" dirty="0"/>
          </a:p>
        </p:txBody>
      </p:sp>
      <p:pic>
        <p:nvPicPr>
          <p:cNvPr id="16" name="Picture 15">
            <a:extLst>
              <a:ext uri="{FF2B5EF4-FFF2-40B4-BE49-F238E27FC236}">
                <a16:creationId xmlns:a16="http://schemas.microsoft.com/office/drawing/2014/main" id="{9ACB6A15-EA86-0241-9924-85ED0ADE7711}"/>
              </a:ext>
            </a:extLst>
          </p:cNvPr>
          <p:cNvPicPr>
            <a:picLocks noChangeAspect="1"/>
          </p:cNvPicPr>
          <p:nvPr userDrawn="1"/>
        </p:nvPicPr>
        <p:blipFill rotWithShape="1">
          <a:blip r:embed="rId3"/>
          <a:srcRect l="14473" t="19773" r="13946" b="26916"/>
          <a:stretch/>
        </p:blipFill>
        <p:spPr>
          <a:xfrm>
            <a:off x="811233" y="672615"/>
            <a:ext cx="2838591" cy="1104956"/>
          </a:xfrm>
          <a:prstGeom prst="rect">
            <a:avLst/>
          </a:prstGeom>
          <a:noFill/>
          <a:ln>
            <a:noFill/>
          </a:ln>
        </p:spPr>
        <p:style>
          <a:lnRef idx="0">
            <a:scrgbClr r="0" g="0" b="0"/>
          </a:lnRef>
          <a:fillRef idx="0">
            <a:scrgbClr r="0" g="0" b="0"/>
          </a:fillRef>
          <a:effectRef idx="0">
            <a:scrgbClr r="0" g="0" b="0"/>
          </a:effectRef>
          <a:fontRef idx="minor">
            <a:schemeClr val="dk1"/>
          </a:fontRef>
        </p:style>
      </p:pic>
      <p:sp>
        <p:nvSpPr>
          <p:cNvPr id="12" name="Text Placeholder 2">
            <a:extLst>
              <a:ext uri="{FF2B5EF4-FFF2-40B4-BE49-F238E27FC236}">
                <a16:creationId xmlns:a16="http://schemas.microsoft.com/office/drawing/2014/main" id="{DC61ED54-3491-BD4B-85D2-08E719D3787E}"/>
              </a:ext>
            </a:extLst>
          </p:cNvPr>
          <p:cNvSpPr txBox="1">
            <a:spLocks/>
          </p:cNvSpPr>
          <p:nvPr userDrawn="1"/>
        </p:nvSpPr>
        <p:spPr>
          <a:xfrm>
            <a:off x="628649" y="6356350"/>
            <a:ext cx="1339299" cy="365125"/>
          </a:xfrm>
          <a:prstGeom prst="rect">
            <a:avLst/>
          </a:prstGeom>
        </p:spPr>
        <p:txBody>
          <a:bodyPr lIns="0" tIns="46800" rIns="0" anchor="ctr" anchorCtr="0"/>
          <a:lstStyle>
            <a:lvl1pPr marL="0" indent="0" algn="r" defTabSz="914377" rtl="0" eaLnBrk="1" latinLnBrk="0" hangingPunct="1">
              <a:lnSpc>
                <a:spcPct val="90000"/>
              </a:lnSpc>
              <a:spcBef>
                <a:spcPts val="1000"/>
              </a:spcBef>
              <a:buFont typeface="Arial" panose="020B0604020202020204" pitchFamily="34" charset="0"/>
              <a:buNone/>
              <a:defRPr lang="en-GB" sz="1200" b="1" kern="1200" dirty="0" smtClean="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2"/>
                </a:solidFill>
                <a:latin typeface="Arial" panose="020B0604020202020204" pitchFamily="34" charset="0"/>
                <a:ea typeface="+mn-ea"/>
                <a:cs typeface="Arial" panose="020B060402020202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err="1"/>
              <a:t>www.wcoomd.org</a:t>
            </a:r>
            <a:endParaRPr lang="en-US" dirty="0"/>
          </a:p>
        </p:txBody>
      </p:sp>
      <p:sp>
        <p:nvSpPr>
          <p:cNvPr id="13" name="Slide Number Placeholder 5">
            <a:extLst>
              <a:ext uri="{FF2B5EF4-FFF2-40B4-BE49-F238E27FC236}">
                <a16:creationId xmlns:a16="http://schemas.microsoft.com/office/drawing/2014/main" id="{46EA7D54-44BE-1B43-8FAE-54AB9F952705}"/>
              </a:ext>
            </a:extLst>
          </p:cNvPr>
          <p:cNvSpPr>
            <a:spLocks noGrp="1"/>
          </p:cNvSpPr>
          <p:nvPr>
            <p:ph type="sldNum" sz="quarter" idx="4"/>
          </p:nvPr>
        </p:nvSpPr>
        <p:spPr>
          <a:xfrm>
            <a:off x="7933509" y="6356351"/>
            <a:ext cx="581840" cy="365125"/>
          </a:xfrm>
          <a:prstGeom prst="rect">
            <a:avLst/>
          </a:prstGeom>
        </p:spPr>
        <p:txBody>
          <a:bodyPr rIns="0" anchor="ctr" anchorCtr="0"/>
          <a:lstStyle>
            <a:lvl1pPr algn="r">
              <a:defRPr sz="1200">
                <a:latin typeface="Arial" panose="020B0604020202020204" pitchFamily="34" charset="0"/>
                <a:cs typeface="Arial" panose="020B0604020202020204" pitchFamily="34" charset="0"/>
              </a:defRPr>
            </a:lvl1pPr>
          </a:lstStyle>
          <a:p>
            <a:fld id="{9F9C9D7E-A62C-AB4F-805D-1B13780151A0}" type="slidenum">
              <a:rPr lang="en-US" smtClean="0"/>
              <a:pPr/>
              <a:t>‹#›</a:t>
            </a:fld>
            <a:endParaRPr lang="en-US" dirty="0"/>
          </a:p>
        </p:txBody>
      </p:sp>
    </p:spTree>
    <p:extLst>
      <p:ext uri="{BB962C8B-B14F-4D97-AF65-F5344CB8AC3E}">
        <p14:creationId xmlns:p14="http://schemas.microsoft.com/office/powerpoint/2010/main" val="21705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CO m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602F8-B327-DC43-AF19-E6A6E921DB4F}"/>
              </a:ext>
            </a:extLst>
          </p:cNvPr>
          <p:cNvSpPr>
            <a:spLocks noGrp="1"/>
          </p:cNvSpPr>
          <p:nvPr>
            <p:ph type="title"/>
          </p:nvPr>
        </p:nvSpPr>
        <p:spPr>
          <a:xfrm>
            <a:off x="628650" y="466584"/>
            <a:ext cx="7134225" cy="805124"/>
          </a:xfrm>
          <a:prstGeom prst="rect">
            <a:avLst/>
          </a:prstGeom>
        </p:spPr>
        <p:txBody>
          <a:bodyPr/>
          <a:lstStyle>
            <a:lvl1pPr>
              <a:defRPr sz="2800" b="1"/>
            </a:lvl1p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E0851F40-DC25-C54A-8175-9755B51A8030}"/>
              </a:ext>
            </a:extLst>
          </p:cNvPr>
          <p:cNvSpPr>
            <a:spLocks noGrp="1"/>
          </p:cNvSpPr>
          <p:nvPr>
            <p:ph type="sldNum" sz="quarter" idx="12"/>
          </p:nvPr>
        </p:nvSpPr>
        <p:spPr>
          <a:xfrm>
            <a:off x="7933509" y="6356351"/>
            <a:ext cx="581840" cy="365125"/>
          </a:xfrm>
          <a:prstGeom prst="rect">
            <a:avLst/>
          </a:prstGeom>
        </p:spPr>
        <p:txBody>
          <a:bodyPr rIns="0" anchor="ctr" anchorCtr="0"/>
          <a:lstStyle>
            <a:lvl1pPr algn="r">
              <a:defRPr sz="1200">
                <a:latin typeface="Arial" panose="020B0604020202020204" pitchFamily="34" charset="0"/>
                <a:cs typeface="Arial" panose="020B0604020202020204" pitchFamily="34" charset="0"/>
              </a:defRPr>
            </a:lvl1pPr>
          </a:lstStyle>
          <a:p>
            <a:fld id="{9F9C9D7E-A62C-AB4F-805D-1B13780151A0}" type="slidenum">
              <a:rPr lang="en-US" smtClean="0"/>
              <a:pPr/>
              <a:t>‹#›</a:t>
            </a:fld>
            <a:endParaRPr lang="en-US" dirty="0"/>
          </a:p>
        </p:txBody>
      </p:sp>
      <p:sp>
        <p:nvSpPr>
          <p:cNvPr id="10" name="Text Placeholder 2">
            <a:extLst>
              <a:ext uri="{FF2B5EF4-FFF2-40B4-BE49-F238E27FC236}">
                <a16:creationId xmlns:a16="http://schemas.microsoft.com/office/drawing/2014/main" id="{3D01D93F-2C9B-0A46-96EB-41631DA40059}"/>
              </a:ext>
            </a:extLst>
          </p:cNvPr>
          <p:cNvSpPr>
            <a:spLocks noGrp="1"/>
          </p:cNvSpPr>
          <p:nvPr>
            <p:ph type="body" sz="quarter" idx="18" hasCustomPrompt="1"/>
          </p:nvPr>
        </p:nvSpPr>
        <p:spPr>
          <a:xfrm>
            <a:off x="3100388" y="6356350"/>
            <a:ext cx="4662487" cy="365125"/>
          </a:xfrm>
          <a:prstGeom prst="rect">
            <a:avLst/>
          </a:prstGeom>
        </p:spPr>
        <p:txBody>
          <a:bodyPr rIns="0" anchor="ctr" anchorCtr="0"/>
          <a:lstStyle>
            <a:lvl1pPr marL="0" indent="0" algn="r">
              <a:buNone/>
              <a:defRPr lang="en-GB" sz="1200" b="1" kern="1200" dirty="0" smtClean="0">
                <a:solidFill>
                  <a:schemeClr val="tx1"/>
                </a:solidFill>
                <a:latin typeface="Arial" panose="020B0604020202020204" pitchFamily="34" charset="0"/>
                <a:ea typeface="+mn-ea"/>
                <a:cs typeface="Arial" panose="020B0604020202020204" pitchFamily="34" charset="0"/>
              </a:defRPr>
            </a:lvl1pPr>
          </a:lstStyle>
          <a:p>
            <a:pPr lvl="0"/>
            <a:r>
              <a:rPr lang="en-GB" dirty="0"/>
              <a:t>Insert title of presentation</a:t>
            </a:r>
            <a:endParaRPr lang="en-US" dirty="0"/>
          </a:p>
        </p:txBody>
      </p:sp>
      <p:cxnSp>
        <p:nvCxnSpPr>
          <p:cNvPr id="6" name="Straight Connector 5">
            <a:extLst>
              <a:ext uri="{FF2B5EF4-FFF2-40B4-BE49-F238E27FC236}">
                <a16:creationId xmlns:a16="http://schemas.microsoft.com/office/drawing/2014/main" id="{6FF267F5-CB78-8C45-B8A2-BC31D9670473}"/>
              </a:ext>
            </a:extLst>
          </p:cNvPr>
          <p:cNvCxnSpPr/>
          <p:nvPr userDrawn="1"/>
        </p:nvCxnSpPr>
        <p:spPr>
          <a:xfrm>
            <a:off x="628650" y="6391415"/>
            <a:ext cx="7886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677A11C5-C8BA-9B44-A3C9-499431810149}"/>
              </a:ext>
            </a:extLst>
          </p:cNvPr>
          <p:cNvSpPr txBox="1">
            <a:spLocks/>
          </p:cNvSpPr>
          <p:nvPr userDrawn="1"/>
        </p:nvSpPr>
        <p:spPr>
          <a:xfrm>
            <a:off x="628649" y="6356350"/>
            <a:ext cx="1339299" cy="365125"/>
          </a:xfrm>
          <a:prstGeom prst="rect">
            <a:avLst/>
          </a:prstGeom>
        </p:spPr>
        <p:txBody>
          <a:bodyPr lIns="0" tIns="46800" rIns="0" anchor="ctr" anchorCtr="0"/>
          <a:lstStyle>
            <a:lvl1pPr marL="0" indent="0" algn="r" defTabSz="914377" rtl="0" eaLnBrk="1" latinLnBrk="0" hangingPunct="1">
              <a:lnSpc>
                <a:spcPct val="90000"/>
              </a:lnSpc>
              <a:spcBef>
                <a:spcPts val="1000"/>
              </a:spcBef>
              <a:buFont typeface="Arial" panose="020B0604020202020204" pitchFamily="34" charset="0"/>
              <a:buNone/>
              <a:defRPr lang="en-GB" sz="1200" b="1" kern="1200" dirty="0" smtClean="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2"/>
                </a:solidFill>
                <a:latin typeface="Arial" panose="020B0604020202020204" pitchFamily="34" charset="0"/>
                <a:ea typeface="+mn-ea"/>
                <a:cs typeface="Arial" panose="020B060402020202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err="1"/>
              <a:t>www.wcoomd.org</a:t>
            </a:r>
            <a:endParaRPr lang="en-US" dirty="0"/>
          </a:p>
        </p:txBody>
      </p:sp>
      <p:pic>
        <p:nvPicPr>
          <p:cNvPr id="8" name="Picture 7">
            <a:extLst>
              <a:ext uri="{FF2B5EF4-FFF2-40B4-BE49-F238E27FC236}">
                <a16:creationId xmlns:a16="http://schemas.microsoft.com/office/drawing/2014/main" id="{3A8271C0-720A-784C-9383-914577442033}"/>
              </a:ext>
            </a:extLst>
          </p:cNvPr>
          <p:cNvPicPr>
            <a:picLocks noChangeAspect="1"/>
          </p:cNvPicPr>
          <p:nvPr userDrawn="1"/>
        </p:nvPicPr>
        <p:blipFill rotWithShape="1">
          <a:blip r:embed="rId2"/>
          <a:srcRect l="30101" t="24957" r="29674" b="27402"/>
          <a:stretch/>
        </p:blipFill>
        <p:spPr>
          <a:xfrm>
            <a:off x="8027900" y="365125"/>
            <a:ext cx="694681" cy="906588"/>
          </a:xfrm>
          <a:prstGeom prst="rect">
            <a:avLst/>
          </a:prstGeom>
        </p:spPr>
      </p:pic>
      <p:sp>
        <p:nvSpPr>
          <p:cNvPr id="11" name="Text Placeholder 2">
            <a:extLst>
              <a:ext uri="{FF2B5EF4-FFF2-40B4-BE49-F238E27FC236}">
                <a16:creationId xmlns:a16="http://schemas.microsoft.com/office/drawing/2014/main" id="{ADFA41BA-01B0-AF4A-9795-0C4040DD95E7}"/>
              </a:ext>
            </a:extLst>
          </p:cNvPr>
          <p:cNvSpPr>
            <a:spLocks noGrp="1"/>
          </p:cNvSpPr>
          <p:nvPr>
            <p:ph idx="1"/>
          </p:nvPr>
        </p:nvSpPr>
        <p:spPr>
          <a:xfrm>
            <a:off x="628650" y="1537390"/>
            <a:ext cx="7886700" cy="4351339"/>
          </a:xfrm>
          <a:prstGeom prst="rect">
            <a:avLst/>
          </a:prstGeom>
        </p:spPr>
        <p:txBody>
          <a:bodyPr vert="horz" lIns="91440" tIns="45720" rIns="91440" bIns="45720" rtlCol="0">
            <a:normAutofit/>
          </a:bodyPr>
          <a:lstStyle>
            <a:lvl1pPr marL="285750" indent="-285750">
              <a:buFont typeface="Arial" panose="020B0604020202020204" pitchFamily="34" charset="0"/>
              <a:buChar char="•"/>
              <a:defRPr>
                <a:solidFill>
                  <a:schemeClr val="tx2"/>
                </a:solidFill>
              </a:defRPr>
            </a:lvl1pPr>
            <a:lvl2pPr marL="742950" indent="-285750">
              <a:buFont typeface="Arial" panose="020B0604020202020204" pitchFamily="34" charset="0"/>
              <a:buChar char="•"/>
              <a:defRPr>
                <a:solidFill>
                  <a:schemeClr val="tx2"/>
                </a:solidFill>
              </a:defRPr>
            </a:lvl2pPr>
            <a:lvl3pPr marL="1200150" indent="-285750">
              <a:buFont typeface="Arial" panose="020B0604020202020204" pitchFamily="34" charset="0"/>
              <a:buChar char="•"/>
              <a:defRPr>
                <a:solidFill>
                  <a:schemeClr val="tx2"/>
                </a:solidFill>
              </a:defRPr>
            </a:lvl3pPr>
            <a:lvl4pPr marL="1657350" indent="-285750">
              <a:buFont typeface="Arial" panose="020B0604020202020204" pitchFamily="34" charset="0"/>
              <a:buChar char="•"/>
              <a:defRPr>
                <a:solidFill>
                  <a:schemeClr val="tx2"/>
                </a:solidFill>
              </a:defRPr>
            </a:lvl4pPr>
            <a:lvl5pPr marL="2114550" indent="-285750">
              <a:buFont typeface="Arial" panose="020B0604020202020204" pitchFamily="34" charset="0"/>
              <a:buChar cha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1659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CO Quote">
    <p:bg>
      <p:bgPr>
        <a:gradFill>
          <a:gsLst>
            <a:gs pos="0">
              <a:schemeClr val="tx1">
                <a:lumMod val="100000"/>
              </a:schemeClr>
            </a:gs>
            <a:gs pos="100000">
              <a:schemeClr val="accent1"/>
            </a:gs>
          </a:gsLst>
          <a:lin ang="0" scaled="0"/>
        </a:gradFill>
        <a:effectLst/>
      </p:bgPr>
    </p:bg>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9D53659E-8BAC-6944-83CD-BEDF22AFC263}"/>
              </a:ext>
            </a:extLst>
          </p:cNvPr>
          <p:cNvSpPr>
            <a:spLocks noGrp="1"/>
          </p:cNvSpPr>
          <p:nvPr>
            <p:ph idx="1" hasCustomPrompt="1"/>
          </p:nvPr>
        </p:nvSpPr>
        <p:spPr>
          <a:xfrm>
            <a:off x="3031434" y="1696838"/>
            <a:ext cx="5483916" cy="4351338"/>
          </a:xfrm>
          <a:prstGeom prst="rect">
            <a:avLst/>
          </a:prstGeom>
        </p:spPr>
        <p:txBody>
          <a:bodyPr vert="horz" lIns="0" tIns="0" rIns="0" bIns="0" rtlCol="0">
            <a:normAutofit/>
          </a:bodyPr>
          <a:lstStyle>
            <a:lvl1pPr marL="0" indent="0">
              <a:buNone/>
              <a:defRPr sz="2400">
                <a:solidFill>
                  <a:schemeClr val="bg1"/>
                </a:solidFill>
              </a:defRPr>
            </a:lvl1pPr>
          </a:lstStyle>
          <a:p>
            <a:pPr lvl="0"/>
            <a:r>
              <a:rPr lang="en-GB" dirty="0"/>
              <a:t>Click to edit Master text styles</a:t>
            </a:r>
            <a:endParaRPr lang="en-US" dirty="0"/>
          </a:p>
        </p:txBody>
      </p:sp>
      <p:sp>
        <p:nvSpPr>
          <p:cNvPr id="4" name="Picture Placeholder 3">
            <a:extLst>
              <a:ext uri="{FF2B5EF4-FFF2-40B4-BE49-F238E27FC236}">
                <a16:creationId xmlns:a16="http://schemas.microsoft.com/office/drawing/2014/main" id="{2AB5177A-BE1D-8F45-A838-1315E60833BE}"/>
              </a:ext>
            </a:extLst>
          </p:cNvPr>
          <p:cNvSpPr>
            <a:spLocks noGrp="1"/>
          </p:cNvSpPr>
          <p:nvPr>
            <p:ph type="pic" sz="quarter" idx="19"/>
          </p:nvPr>
        </p:nvSpPr>
        <p:spPr>
          <a:xfrm flipH="1">
            <a:off x="408362" y="1696838"/>
            <a:ext cx="2211388" cy="2297112"/>
          </a:xfrm>
          <a:prstGeom prst="round1Rect">
            <a:avLst>
              <a:gd name="adj" fmla="val 35308"/>
            </a:avLst>
          </a:prstGeom>
          <a:noFill/>
        </p:spPr>
        <p:txBody>
          <a:bodyPr/>
          <a:lstStyle>
            <a:lvl1pPr marL="0" indent="0">
              <a:buNone/>
              <a:defRPr sz="1200">
                <a:solidFill>
                  <a:schemeClr val="bg1"/>
                </a:solidFill>
              </a:defRPr>
            </a:lvl1pPr>
          </a:lstStyle>
          <a:p>
            <a:r>
              <a:rPr lang="en-US"/>
              <a:t>Click icon to add picture</a:t>
            </a:r>
            <a:endParaRPr lang="en-US" dirty="0"/>
          </a:p>
        </p:txBody>
      </p:sp>
      <p:sp>
        <p:nvSpPr>
          <p:cNvPr id="11" name="Text Placeholder 10">
            <a:extLst>
              <a:ext uri="{FF2B5EF4-FFF2-40B4-BE49-F238E27FC236}">
                <a16:creationId xmlns:a16="http://schemas.microsoft.com/office/drawing/2014/main" id="{30319BBB-7ABA-074C-99C0-2A4D199CE431}"/>
              </a:ext>
            </a:extLst>
          </p:cNvPr>
          <p:cNvSpPr>
            <a:spLocks noGrp="1"/>
          </p:cNvSpPr>
          <p:nvPr>
            <p:ph type="body" sz="quarter" idx="20" hasCustomPrompt="1"/>
          </p:nvPr>
        </p:nvSpPr>
        <p:spPr>
          <a:xfrm>
            <a:off x="407988" y="4144963"/>
            <a:ext cx="2211387" cy="824400"/>
          </a:xfrm>
          <a:prstGeom prst="rect">
            <a:avLst/>
          </a:prstGeom>
        </p:spPr>
        <p:txBody>
          <a:bodyPr lIns="0" tIns="0" rIns="0" bIns="0"/>
          <a:lstStyle>
            <a:lvl1pPr marL="0" indent="0">
              <a:buNone/>
              <a:defRPr sz="1400">
                <a:solidFill>
                  <a:schemeClr val="bg1"/>
                </a:solidFill>
              </a:defRPr>
            </a:lvl1pPr>
          </a:lstStyle>
          <a:p>
            <a:pPr lvl="0"/>
            <a:r>
              <a:rPr lang="en-GB" dirty="0"/>
              <a:t>Name, position</a:t>
            </a:r>
            <a:endParaRPr lang="en-US" dirty="0"/>
          </a:p>
        </p:txBody>
      </p:sp>
      <p:sp>
        <p:nvSpPr>
          <p:cNvPr id="13" name="Slide Number Placeholder 3">
            <a:extLst>
              <a:ext uri="{FF2B5EF4-FFF2-40B4-BE49-F238E27FC236}">
                <a16:creationId xmlns:a16="http://schemas.microsoft.com/office/drawing/2014/main" id="{4B722EEE-201A-0B4F-B37F-A8EAF1EDDD3E}"/>
              </a:ext>
            </a:extLst>
          </p:cNvPr>
          <p:cNvSpPr txBox="1">
            <a:spLocks/>
          </p:cNvSpPr>
          <p:nvPr userDrawn="1"/>
        </p:nvSpPr>
        <p:spPr>
          <a:xfrm>
            <a:off x="7933509" y="6356351"/>
            <a:ext cx="581840" cy="365125"/>
          </a:xfrm>
          <a:prstGeom prst="rect">
            <a:avLst/>
          </a:prstGeom>
        </p:spPr>
        <p:txBody>
          <a:bodyPr lIns="90000" rIns="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F9C9D7E-A62C-AB4F-805D-1B13780151A0}" type="slidenum">
              <a:rPr lang="en-US" sz="1200" smtClean="0">
                <a:solidFill>
                  <a:schemeClr val="bg1"/>
                </a:solidFill>
                <a:latin typeface="Arial" panose="020B0604020202020204" pitchFamily="34" charset="0"/>
                <a:cs typeface="Arial" panose="020B0604020202020204" pitchFamily="34" charset="0"/>
              </a:rPr>
              <a:pPr algn="r"/>
              <a:t>‹#›</a:t>
            </a:fld>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descr="A picture containing light&#10;&#10;Description automatically generated">
            <a:extLst>
              <a:ext uri="{FF2B5EF4-FFF2-40B4-BE49-F238E27FC236}">
                <a16:creationId xmlns:a16="http://schemas.microsoft.com/office/drawing/2014/main" id="{F6E119F2-3F68-1244-BD29-E76416B1733C}"/>
              </a:ext>
            </a:extLst>
          </p:cNvPr>
          <p:cNvPicPr>
            <a:picLocks noChangeAspect="1"/>
          </p:cNvPicPr>
          <p:nvPr userDrawn="1"/>
        </p:nvPicPr>
        <p:blipFill rotWithShape="1">
          <a:blip r:embed="rId2">
            <a:alphaModFix amt="35000"/>
          </a:blip>
          <a:srcRect l="51601" t="20569" r="21815" b="25360"/>
          <a:stretch/>
        </p:blipFill>
        <p:spPr>
          <a:xfrm>
            <a:off x="0" y="2733902"/>
            <a:ext cx="2115048" cy="3987573"/>
          </a:xfrm>
          <a:prstGeom prst="rect">
            <a:avLst/>
          </a:prstGeom>
        </p:spPr>
      </p:pic>
      <p:cxnSp>
        <p:nvCxnSpPr>
          <p:cNvPr id="8" name="Straight Connector 7">
            <a:extLst>
              <a:ext uri="{FF2B5EF4-FFF2-40B4-BE49-F238E27FC236}">
                <a16:creationId xmlns:a16="http://schemas.microsoft.com/office/drawing/2014/main" id="{D1FD57C9-33D9-4542-80E1-39AC00F99CCE}"/>
              </a:ext>
            </a:extLst>
          </p:cNvPr>
          <p:cNvCxnSpPr/>
          <p:nvPr userDrawn="1"/>
        </p:nvCxnSpPr>
        <p:spPr>
          <a:xfrm>
            <a:off x="628650" y="6391415"/>
            <a:ext cx="78867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7ADCEB44-265B-BC42-BA7D-16E8DFB27D15}"/>
              </a:ext>
            </a:extLst>
          </p:cNvPr>
          <p:cNvSpPr txBox="1">
            <a:spLocks/>
          </p:cNvSpPr>
          <p:nvPr userDrawn="1"/>
        </p:nvSpPr>
        <p:spPr>
          <a:xfrm>
            <a:off x="628649" y="6356350"/>
            <a:ext cx="1339299" cy="365125"/>
          </a:xfrm>
          <a:prstGeom prst="rect">
            <a:avLst/>
          </a:prstGeom>
        </p:spPr>
        <p:txBody>
          <a:bodyPr lIns="0" tIns="46800" rIns="0" anchor="ctr" anchorCtr="0"/>
          <a:lstStyle>
            <a:lvl1pPr marL="0" indent="0" algn="r" defTabSz="914377" rtl="0" eaLnBrk="1" latinLnBrk="0" hangingPunct="1">
              <a:lnSpc>
                <a:spcPct val="90000"/>
              </a:lnSpc>
              <a:spcBef>
                <a:spcPts val="1000"/>
              </a:spcBef>
              <a:buFont typeface="Arial" panose="020B0604020202020204" pitchFamily="34" charset="0"/>
              <a:buNone/>
              <a:defRPr lang="en-GB" sz="1200" b="1" kern="1200" dirty="0" smtClean="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2"/>
                </a:solidFill>
                <a:latin typeface="Arial" panose="020B0604020202020204" pitchFamily="34" charset="0"/>
                <a:ea typeface="+mn-ea"/>
                <a:cs typeface="Arial" panose="020B060402020202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err="1">
                <a:solidFill>
                  <a:schemeClr val="bg1"/>
                </a:solidFill>
              </a:rPr>
              <a:t>www.wcoomd.org</a:t>
            </a:r>
            <a:endParaRPr lang="en-US" dirty="0">
              <a:solidFill>
                <a:schemeClr val="bg1"/>
              </a:solidFill>
            </a:endParaRPr>
          </a:p>
        </p:txBody>
      </p:sp>
      <p:pic>
        <p:nvPicPr>
          <p:cNvPr id="14" name="Picture 13">
            <a:extLst>
              <a:ext uri="{FF2B5EF4-FFF2-40B4-BE49-F238E27FC236}">
                <a16:creationId xmlns:a16="http://schemas.microsoft.com/office/drawing/2014/main" id="{69E169B6-DD97-E147-BDAF-3AE47B3B70B3}"/>
              </a:ext>
            </a:extLst>
          </p:cNvPr>
          <p:cNvPicPr>
            <a:picLocks noChangeAspect="1"/>
          </p:cNvPicPr>
          <p:nvPr userDrawn="1"/>
        </p:nvPicPr>
        <p:blipFill rotWithShape="1">
          <a:blip r:embed="rId3"/>
          <a:srcRect l="25181" t="21283" r="24609" b="27819"/>
          <a:stretch/>
        </p:blipFill>
        <p:spPr>
          <a:xfrm>
            <a:off x="7929649" y="272505"/>
            <a:ext cx="882423" cy="985680"/>
          </a:xfrm>
          <a:prstGeom prst="rect">
            <a:avLst/>
          </a:prstGeom>
        </p:spPr>
      </p:pic>
      <p:sp>
        <p:nvSpPr>
          <p:cNvPr id="12" name="Text Placeholder 2">
            <a:extLst>
              <a:ext uri="{FF2B5EF4-FFF2-40B4-BE49-F238E27FC236}">
                <a16:creationId xmlns:a16="http://schemas.microsoft.com/office/drawing/2014/main" id="{BECF793F-28B9-E044-BF4D-03A16B983280}"/>
              </a:ext>
            </a:extLst>
          </p:cNvPr>
          <p:cNvSpPr>
            <a:spLocks noGrp="1"/>
          </p:cNvSpPr>
          <p:nvPr>
            <p:ph type="body" sz="quarter" idx="18" hasCustomPrompt="1"/>
          </p:nvPr>
        </p:nvSpPr>
        <p:spPr>
          <a:xfrm>
            <a:off x="3100388" y="6356350"/>
            <a:ext cx="4662487" cy="365125"/>
          </a:xfrm>
          <a:prstGeom prst="rect">
            <a:avLst/>
          </a:prstGeom>
        </p:spPr>
        <p:txBody>
          <a:bodyPr rIns="0" anchor="ctr" anchorCtr="0"/>
          <a:lstStyle>
            <a:lvl1pPr marL="0" indent="0" algn="r">
              <a:buNone/>
              <a:defRPr lang="en-GB" sz="1200" b="1" kern="1200" dirty="0" smtClean="0">
                <a:solidFill>
                  <a:schemeClr val="bg1"/>
                </a:solidFill>
                <a:latin typeface="Arial" panose="020B0604020202020204" pitchFamily="34" charset="0"/>
                <a:ea typeface="+mn-ea"/>
                <a:cs typeface="Arial" panose="020B0604020202020204" pitchFamily="34" charset="0"/>
              </a:defRPr>
            </a:lvl1pPr>
          </a:lstStyle>
          <a:p>
            <a:pPr lvl="0"/>
            <a:r>
              <a:rPr lang="en-GB" dirty="0"/>
              <a:t>Insert title of presentation</a:t>
            </a:r>
            <a:endParaRPr lang="en-US" dirty="0"/>
          </a:p>
        </p:txBody>
      </p:sp>
    </p:spTree>
    <p:extLst>
      <p:ext uri="{BB962C8B-B14F-4D97-AF65-F5344CB8AC3E}">
        <p14:creationId xmlns:p14="http://schemas.microsoft.com/office/powerpoint/2010/main" val="881728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452012"/>
      </p:ext>
    </p:extLst>
  </p:cSld>
  <p:clrMap bg1="lt1" tx1="dk1" bg2="lt2" tx2="dk2" accent1="accent1" accent2="accent2" accent3="accent3" accent4="accent4" accent5="accent5" accent6="accent6" hlink="hlink" folHlink="folHlink"/>
  <p:sldLayoutIdLst>
    <p:sldLayoutId id="2147483681" r:id="rId1"/>
    <p:sldLayoutId id="2147483678" r:id="rId2"/>
    <p:sldLayoutId id="2147483674" r:id="rId3"/>
    <p:sldLayoutId id="2147483670" r:id="rId4"/>
    <p:sldLayoutId id="2147483676"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A7B9BA-3778-0547-AEBE-C4AA852E7E54}"/>
              </a:ext>
            </a:extLst>
          </p:cNvPr>
          <p:cNvSpPr>
            <a:spLocks noGrp="1"/>
          </p:cNvSpPr>
          <p:nvPr>
            <p:ph type="body" sz="quarter" idx="10"/>
          </p:nvPr>
        </p:nvSpPr>
        <p:spPr>
          <a:xfrm>
            <a:off x="539750" y="2054225"/>
            <a:ext cx="4883897" cy="1303338"/>
          </a:xfrm>
        </p:spPr>
        <p:txBody>
          <a:bodyPr/>
          <a:lstStyle/>
          <a:p>
            <a:r>
              <a:rPr lang="en-US" sz="2000" dirty="0"/>
              <a:t>WCO Tools on Origin Interconnectivity </a:t>
            </a:r>
          </a:p>
          <a:p>
            <a:r>
              <a:rPr lang="en-US" sz="2000" dirty="0"/>
              <a:t>: Legal Framework and Compliance</a:t>
            </a:r>
          </a:p>
        </p:txBody>
      </p:sp>
      <p:sp>
        <p:nvSpPr>
          <p:cNvPr id="3" name="Text Placeholder 2">
            <a:extLst>
              <a:ext uri="{FF2B5EF4-FFF2-40B4-BE49-F238E27FC236}">
                <a16:creationId xmlns:a16="http://schemas.microsoft.com/office/drawing/2014/main" id="{2C85ED3C-14B8-6F40-B243-8524CCEC5ED8}"/>
              </a:ext>
            </a:extLst>
          </p:cNvPr>
          <p:cNvSpPr>
            <a:spLocks noGrp="1"/>
          </p:cNvSpPr>
          <p:nvPr>
            <p:ph type="body" sz="quarter" idx="14"/>
          </p:nvPr>
        </p:nvSpPr>
        <p:spPr/>
        <p:txBody>
          <a:bodyPr/>
          <a:lstStyle/>
          <a:p>
            <a:r>
              <a:rPr lang="en-US" dirty="0"/>
              <a:t>Donggeun Kim</a:t>
            </a:r>
          </a:p>
        </p:txBody>
      </p:sp>
      <p:sp>
        <p:nvSpPr>
          <p:cNvPr id="4" name="Text Placeholder 3">
            <a:extLst>
              <a:ext uri="{FF2B5EF4-FFF2-40B4-BE49-F238E27FC236}">
                <a16:creationId xmlns:a16="http://schemas.microsoft.com/office/drawing/2014/main" id="{B30A856C-BED1-4F45-B05A-8D366E3CE83F}"/>
              </a:ext>
            </a:extLst>
          </p:cNvPr>
          <p:cNvSpPr>
            <a:spLocks noGrp="1"/>
          </p:cNvSpPr>
          <p:nvPr>
            <p:ph type="body" sz="quarter" idx="15"/>
          </p:nvPr>
        </p:nvSpPr>
        <p:spPr/>
        <p:txBody>
          <a:bodyPr/>
          <a:lstStyle/>
          <a:p>
            <a:r>
              <a:rPr lang="en-US" dirty="0"/>
              <a:t>Technical Attaché, Facilitation sub-directorate, WCO </a:t>
            </a:r>
          </a:p>
        </p:txBody>
      </p:sp>
      <p:sp>
        <p:nvSpPr>
          <p:cNvPr id="5" name="Text Placeholder 4">
            <a:extLst>
              <a:ext uri="{FF2B5EF4-FFF2-40B4-BE49-F238E27FC236}">
                <a16:creationId xmlns:a16="http://schemas.microsoft.com/office/drawing/2014/main" id="{78AEA8E5-F411-5645-82F2-29B9B26EEC61}"/>
              </a:ext>
            </a:extLst>
          </p:cNvPr>
          <p:cNvSpPr>
            <a:spLocks noGrp="1"/>
          </p:cNvSpPr>
          <p:nvPr>
            <p:ph type="body" sz="quarter" idx="16"/>
          </p:nvPr>
        </p:nvSpPr>
        <p:spPr/>
        <p:txBody>
          <a:bodyPr/>
          <a:lstStyle/>
          <a:p>
            <a:r>
              <a:rPr lang="en-US" dirty="0"/>
              <a:t>WCO Global Forum on Origin Interconnectivity</a:t>
            </a:r>
          </a:p>
          <a:p>
            <a:endParaRPr lang="en-US" dirty="0"/>
          </a:p>
        </p:txBody>
      </p:sp>
      <p:sp>
        <p:nvSpPr>
          <p:cNvPr id="6" name="Text Placeholder 5">
            <a:extLst>
              <a:ext uri="{FF2B5EF4-FFF2-40B4-BE49-F238E27FC236}">
                <a16:creationId xmlns:a16="http://schemas.microsoft.com/office/drawing/2014/main" id="{3CCA4A22-8456-7C4F-B1A8-E1FC386B02D6}"/>
              </a:ext>
            </a:extLst>
          </p:cNvPr>
          <p:cNvSpPr>
            <a:spLocks noGrp="1"/>
          </p:cNvSpPr>
          <p:nvPr>
            <p:ph type="body" sz="quarter" idx="17"/>
          </p:nvPr>
        </p:nvSpPr>
        <p:spPr>
          <a:xfrm>
            <a:off x="5826034" y="5900070"/>
            <a:ext cx="2689315" cy="540429"/>
          </a:xfrm>
        </p:spPr>
        <p:txBody>
          <a:bodyPr/>
          <a:lstStyle/>
          <a:p>
            <a:r>
              <a:rPr lang="en-US" dirty="0">
                <a:solidFill>
                  <a:srgbClr val="0070C0"/>
                </a:solidFill>
              </a:rPr>
              <a:t>WCO Headquarters, 4 February 2025​</a:t>
            </a:r>
          </a:p>
        </p:txBody>
      </p:sp>
      <p:sp>
        <p:nvSpPr>
          <p:cNvPr id="13" name="Slide Number Placeholder 12">
            <a:extLst>
              <a:ext uri="{FF2B5EF4-FFF2-40B4-BE49-F238E27FC236}">
                <a16:creationId xmlns:a16="http://schemas.microsoft.com/office/drawing/2014/main" id="{F5AE27EB-FBF6-D046-A817-72F95F7DE094}"/>
              </a:ext>
            </a:extLst>
          </p:cNvPr>
          <p:cNvSpPr>
            <a:spLocks noGrp="1"/>
          </p:cNvSpPr>
          <p:nvPr>
            <p:ph type="sldNum" sz="quarter" idx="4"/>
          </p:nvPr>
        </p:nvSpPr>
        <p:spPr>
          <a:prstGeom prst="rect">
            <a:avLst/>
          </a:prstGeom>
        </p:spPr>
        <p:txBody>
          <a:bodyPr/>
          <a:lstStyle/>
          <a:p>
            <a:fld id="{9F9C9D7E-A62C-AB4F-805D-1B13780151A0}" type="slidenum">
              <a:rPr lang="en-US" smtClean="0"/>
              <a:pPr/>
              <a:t>1</a:t>
            </a:fld>
            <a:endParaRPr lang="en-US" dirty="0"/>
          </a:p>
        </p:txBody>
      </p:sp>
    </p:spTree>
    <p:extLst>
      <p:ext uri="{BB962C8B-B14F-4D97-AF65-F5344CB8AC3E}">
        <p14:creationId xmlns:p14="http://schemas.microsoft.com/office/powerpoint/2010/main" val="2226576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D4852C-0274-6449-830D-B532D706843E}"/>
              </a:ext>
            </a:extLst>
          </p:cNvPr>
          <p:cNvSpPr>
            <a:spLocks noGrp="1"/>
          </p:cNvSpPr>
          <p:nvPr>
            <p:ph type="title"/>
          </p:nvPr>
        </p:nvSpPr>
        <p:spPr/>
        <p:txBody>
          <a:bodyPr/>
          <a:lstStyle/>
          <a:p>
            <a:r>
              <a:rPr lang="en-US" dirty="0"/>
              <a:t>Thank you.</a:t>
            </a:r>
          </a:p>
        </p:txBody>
      </p:sp>
      <p:sp>
        <p:nvSpPr>
          <p:cNvPr id="8" name="Text Placeholder 7">
            <a:extLst>
              <a:ext uri="{FF2B5EF4-FFF2-40B4-BE49-F238E27FC236}">
                <a16:creationId xmlns:a16="http://schemas.microsoft.com/office/drawing/2014/main" id="{FB49BB87-580F-2941-946E-1AC2ECE18EC0}"/>
              </a:ext>
            </a:extLst>
          </p:cNvPr>
          <p:cNvSpPr>
            <a:spLocks noGrp="1"/>
          </p:cNvSpPr>
          <p:nvPr>
            <p:ph type="body" sz="quarter" idx="14"/>
          </p:nvPr>
        </p:nvSpPr>
        <p:spPr/>
        <p:txBody>
          <a:bodyPr/>
          <a:lstStyle/>
          <a:p>
            <a:r>
              <a:rPr lang="en-US" dirty="0"/>
              <a:t>Donggeun Kim</a:t>
            </a:r>
          </a:p>
        </p:txBody>
      </p:sp>
      <p:sp>
        <p:nvSpPr>
          <p:cNvPr id="9" name="Text Placeholder 8">
            <a:extLst>
              <a:ext uri="{FF2B5EF4-FFF2-40B4-BE49-F238E27FC236}">
                <a16:creationId xmlns:a16="http://schemas.microsoft.com/office/drawing/2014/main" id="{A06B07B5-BF8B-4D4E-884E-9430C823A8EB}"/>
              </a:ext>
            </a:extLst>
          </p:cNvPr>
          <p:cNvSpPr>
            <a:spLocks noGrp="1"/>
          </p:cNvSpPr>
          <p:nvPr>
            <p:ph type="body" sz="quarter" idx="15"/>
          </p:nvPr>
        </p:nvSpPr>
        <p:spPr/>
        <p:txBody>
          <a:bodyPr/>
          <a:lstStyle/>
          <a:p>
            <a:r>
              <a:rPr lang="en-US" dirty="0"/>
              <a:t>Technical Attaché, Facilitation sub-directorate, WCO </a:t>
            </a:r>
          </a:p>
          <a:p>
            <a:r>
              <a:rPr lang="en-US" u="sng" dirty="0"/>
              <a:t>Donggeun.kim@wcoomd.org</a:t>
            </a:r>
          </a:p>
        </p:txBody>
      </p:sp>
      <p:sp>
        <p:nvSpPr>
          <p:cNvPr id="6" name="Slide Number Placeholder 5">
            <a:extLst>
              <a:ext uri="{FF2B5EF4-FFF2-40B4-BE49-F238E27FC236}">
                <a16:creationId xmlns:a16="http://schemas.microsoft.com/office/drawing/2014/main" id="{C27CE01C-C01A-F24D-A7FD-4EABE9309AAE}"/>
              </a:ext>
            </a:extLst>
          </p:cNvPr>
          <p:cNvSpPr>
            <a:spLocks noGrp="1"/>
          </p:cNvSpPr>
          <p:nvPr>
            <p:ph type="sldNum" sz="quarter" idx="4"/>
          </p:nvPr>
        </p:nvSpPr>
        <p:spPr/>
        <p:txBody>
          <a:bodyPr/>
          <a:lstStyle/>
          <a:p>
            <a:fld id="{9F9C9D7E-A62C-AB4F-805D-1B13780151A0}" type="slidenum">
              <a:rPr lang="en-US" smtClean="0"/>
              <a:pPr/>
              <a:t>10</a:t>
            </a:fld>
            <a:endParaRPr lang="en-US" dirty="0"/>
          </a:p>
        </p:txBody>
      </p:sp>
    </p:spTree>
    <p:extLst>
      <p:ext uri="{BB962C8B-B14F-4D97-AF65-F5344CB8AC3E}">
        <p14:creationId xmlns:p14="http://schemas.microsoft.com/office/powerpoint/2010/main" val="4248250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711D35-E93D-FC4B-99EC-9FFD82C22C7F}"/>
              </a:ext>
            </a:extLst>
          </p:cNvPr>
          <p:cNvSpPr>
            <a:spLocks noGrp="1"/>
          </p:cNvSpPr>
          <p:nvPr>
            <p:ph type="title"/>
          </p:nvPr>
        </p:nvSpPr>
        <p:spPr/>
        <p:txBody>
          <a:bodyPr/>
          <a:lstStyle/>
          <a:p>
            <a:r>
              <a:rPr lang="en-US" dirty="0"/>
              <a:t>Transition to Electronic Exchange and Legal Challenges and Priorities</a:t>
            </a:r>
          </a:p>
        </p:txBody>
      </p:sp>
      <p:sp>
        <p:nvSpPr>
          <p:cNvPr id="3" name="Slide Number Placeholder 2">
            <a:extLst>
              <a:ext uri="{FF2B5EF4-FFF2-40B4-BE49-F238E27FC236}">
                <a16:creationId xmlns:a16="http://schemas.microsoft.com/office/drawing/2014/main" id="{22CFC32A-B96C-AD40-BD4F-1C7B6603F7C3}"/>
              </a:ext>
            </a:extLst>
          </p:cNvPr>
          <p:cNvSpPr>
            <a:spLocks noGrp="1"/>
          </p:cNvSpPr>
          <p:nvPr>
            <p:ph type="sldNum" sz="quarter" idx="12"/>
          </p:nvPr>
        </p:nvSpPr>
        <p:spPr/>
        <p:txBody>
          <a:bodyPr/>
          <a:lstStyle/>
          <a:p>
            <a:fld id="{9F9C9D7E-A62C-AB4F-805D-1B13780151A0}" type="slidenum">
              <a:rPr lang="en-US" smtClean="0"/>
              <a:pPr/>
              <a:t>2</a:t>
            </a:fld>
            <a:endParaRPr lang="en-US" dirty="0"/>
          </a:p>
        </p:txBody>
      </p:sp>
      <p:sp>
        <p:nvSpPr>
          <p:cNvPr id="7" name="Text Placeholder 6">
            <a:extLst>
              <a:ext uri="{FF2B5EF4-FFF2-40B4-BE49-F238E27FC236}">
                <a16:creationId xmlns:a16="http://schemas.microsoft.com/office/drawing/2014/main" id="{F40D1B46-F7FA-034C-A6DC-0E56C0C11243}"/>
              </a:ext>
            </a:extLst>
          </p:cNvPr>
          <p:cNvSpPr>
            <a:spLocks noGrp="1"/>
          </p:cNvSpPr>
          <p:nvPr>
            <p:ph type="body" sz="quarter" idx="18"/>
          </p:nvPr>
        </p:nvSpPr>
        <p:spPr/>
        <p:txBody>
          <a:bodyPr/>
          <a:lstStyle/>
          <a:p>
            <a:endParaRPr lang="en-US" dirty="0"/>
          </a:p>
        </p:txBody>
      </p:sp>
      <p:sp>
        <p:nvSpPr>
          <p:cNvPr id="6" name="Content Placeholder 5">
            <a:extLst>
              <a:ext uri="{FF2B5EF4-FFF2-40B4-BE49-F238E27FC236}">
                <a16:creationId xmlns:a16="http://schemas.microsoft.com/office/drawing/2014/main" id="{F8900A9B-A1A4-754F-AF5C-CD9D28EBD9F2}"/>
              </a:ext>
            </a:extLst>
          </p:cNvPr>
          <p:cNvSpPr>
            <a:spLocks noGrp="1"/>
          </p:cNvSpPr>
          <p:nvPr>
            <p:ph idx="1"/>
          </p:nvPr>
        </p:nvSpPr>
        <p:spPr>
          <a:xfrm>
            <a:off x="539002" y="1509718"/>
            <a:ext cx="7886700" cy="5085183"/>
          </a:xfrm>
        </p:spPr>
        <p:txBody>
          <a:bodyPr>
            <a:normAutofit/>
          </a:bodyPr>
          <a:lstStyle/>
          <a:p>
            <a:pPr algn="l">
              <a:buFont typeface="Wingdings" panose="05000000000000000000" pitchFamily="2" charset="2"/>
              <a:buChar char="§"/>
            </a:pPr>
            <a:r>
              <a:rPr lang="en-US" sz="2400" b="1" i="0" dirty="0">
                <a:effectLst/>
                <a:latin typeface="var(--font-fk-grotesk)"/>
              </a:rPr>
              <a:t>Emergence of Outbound and Inbound Data Authority</a:t>
            </a:r>
          </a:p>
          <a:p>
            <a:pPr lvl="1"/>
            <a:r>
              <a:rPr lang="en-US" sz="1600" b="0" i="0" dirty="0">
                <a:effectLst/>
                <a:latin typeface="__fkGroteskNeue_598ab8"/>
              </a:rPr>
              <a:t>Traditional process: Issuing </a:t>
            </a:r>
            <a:r>
              <a:rPr lang="en-US" sz="1600" dirty="0">
                <a:latin typeface="__fkGroteskNeue_598ab8"/>
              </a:rPr>
              <a:t>authority</a:t>
            </a:r>
            <a:r>
              <a:rPr lang="en-US" sz="1600" b="0" i="0" dirty="0">
                <a:effectLst/>
                <a:latin typeface="__fkGroteskNeue_598ab8"/>
              </a:rPr>
              <a:t> → Exporter → Importer → Importing Customs</a:t>
            </a:r>
          </a:p>
          <a:p>
            <a:pPr lvl="1"/>
            <a:r>
              <a:rPr lang="en-US" sz="1600" b="0" i="0" dirty="0">
                <a:effectLst/>
                <a:latin typeface="__fkGroteskNeue_598ab8"/>
              </a:rPr>
              <a:t>New process: Outbound and Inbound data authority manages digital CO transmission (e.g., Single Window, Customs, approved agency)</a:t>
            </a:r>
          </a:p>
          <a:p>
            <a:pPr lvl="1">
              <a:buFont typeface="Wingdings" panose="05000000000000000000" pitchFamily="2" charset="2"/>
              <a:buChar char="ü"/>
            </a:pPr>
            <a:r>
              <a:rPr lang="en-US" sz="1600" b="1" i="0" u="sng" dirty="0">
                <a:effectLst/>
                <a:latin typeface="__fkGroteskNeue_598ab8"/>
              </a:rPr>
              <a:t>Expanded responsibilities: Data ownership, security, and personal data protection</a:t>
            </a:r>
          </a:p>
          <a:p>
            <a:pPr algn="l">
              <a:buFont typeface="Wingdings" panose="05000000000000000000" pitchFamily="2" charset="2"/>
              <a:buChar char="§"/>
            </a:pPr>
            <a:r>
              <a:rPr lang="en-US" sz="2400" b="1" i="0" dirty="0">
                <a:effectLst/>
                <a:latin typeface="var(--font-fk-grotesk)"/>
              </a:rPr>
              <a:t>Heightened Security Risks in the Digital Environment</a:t>
            </a:r>
          </a:p>
          <a:p>
            <a:pPr lvl="1"/>
            <a:r>
              <a:rPr lang="en-US" sz="1600" b="0" i="0" dirty="0">
                <a:effectLst/>
                <a:latin typeface="__fkGroteskNeue_598ab8"/>
              </a:rPr>
              <a:t>Paper-based system: Limited risks (e.g., forgery, loss); large-scale breaches rare</a:t>
            </a:r>
          </a:p>
          <a:p>
            <a:pPr lvl="1"/>
            <a:r>
              <a:rPr lang="en-US" sz="1600" b="0" i="0" dirty="0">
                <a:effectLst/>
                <a:latin typeface="__fkGroteskNeue_598ab8"/>
              </a:rPr>
              <a:t>Digital exchange: Real-time data sharing enables large-scale duplication and unauthorized analysis (e.g., hacking)</a:t>
            </a:r>
          </a:p>
          <a:p>
            <a:pPr lvl="1">
              <a:buFont typeface="Wingdings" panose="05000000000000000000" pitchFamily="2" charset="2"/>
              <a:buChar char="ü"/>
            </a:pPr>
            <a:r>
              <a:rPr lang="en-US" sz="1600" b="1" i="0" u="sng" dirty="0">
                <a:effectLst/>
                <a:latin typeface="__fkGroteskNeue_598ab8"/>
              </a:rPr>
              <a:t>Requires robust technical, legal, and administrative safeguards</a:t>
            </a:r>
          </a:p>
          <a:p>
            <a:pPr algn="l">
              <a:buFont typeface="Wingdings" panose="05000000000000000000" pitchFamily="2" charset="2"/>
              <a:buChar char="§"/>
            </a:pPr>
            <a:r>
              <a:rPr lang="en-US" sz="2400" b="1" i="0" dirty="0">
                <a:effectLst/>
                <a:latin typeface="var(--font-fk-grotesk)"/>
              </a:rPr>
              <a:t>Necessity for a New Legal Framework</a:t>
            </a:r>
          </a:p>
          <a:p>
            <a:pPr lvl="1"/>
            <a:r>
              <a:rPr lang="en-US" sz="1600" b="0" i="0" dirty="0">
                <a:effectLst/>
                <a:latin typeface="__fkGroteskNeue_598ab8"/>
              </a:rPr>
              <a:t>Paper-based regulations inadequate to address digital risks </a:t>
            </a:r>
          </a:p>
          <a:p>
            <a:pPr lvl="1">
              <a:spcAft>
                <a:spcPts val="600"/>
              </a:spcAft>
            </a:pPr>
            <a:r>
              <a:rPr lang="en-US" sz="1600" b="0" i="0" dirty="0">
                <a:effectLst/>
                <a:latin typeface="__fkGroteskNeue_598ab8"/>
              </a:rPr>
              <a:t>Key considerations to establish legal framework:</a:t>
            </a:r>
          </a:p>
          <a:p>
            <a:pPr lvl="1">
              <a:buFont typeface="Wingdings" panose="05000000000000000000" pitchFamily="2" charset="2"/>
              <a:buChar char="ü"/>
            </a:pPr>
            <a:r>
              <a:rPr lang="en-US" sz="1800" b="1" i="0" u="sng" dirty="0">
                <a:effectLst/>
                <a:latin typeface="__fkGroteskNeue_598ab8"/>
              </a:rPr>
              <a:t>Define legal mandate and accountability of the involved Authorities for automated data exchange with robust security and privacy safeguards</a:t>
            </a:r>
          </a:p>
        </p:txBody>
      </p:sp>
    </p:spTree>
    <p:extLst>
      <p:ext uri="{BB962C8B-B14F-4D97-AF65-F5344CB8AC3E}">
        <p14:creationId xmlns:p14="http://schemas.microsoft.com/office/powerpoint/2010/main" val="177237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711D35-E93D-FC4B-99EC-9FFD82C22C7F}"/>
              </a:ext>
            </a:extLst>
          </p:cNvPr>
          <p:cNvSpPr>
            <a:spLocks noGrp="1"/>
          </p:cNvSpPr>
          <p:nvPr>
            <p:ph type="title"/>
          </p:nvPr>
        </p:nvSpPr>
        <p:spPr/>
        <p:txBody>
          <a:bodyPr/>
          <a:lstStyle/>
          <a:p>
            <a:r>
              <a:rPr lang="en-US" b="1" dirty="0"/>
              <a:t>Established Legal Frameworks for Customs Data Exchange</a:t>
            </a:r>
          </a:p>
        </p:txBody>
      </p:sp>
      <p:sp>
        <p:nvSpPr>
          <p:cNvPr id="3" name="Slide Number Placeholder 2">
            <a:extLst>
              <a:ext uri="{FF2B5EF4-FFF2-40B4-BE49-F238E27FC236}">
                <a16:creationId xmlns:a16="http://schemas.microsoft.com/office/drawing/2014/main" id="{22CFC32A-B96C-AD40-BD4F-1C7B6603F7C3}"/>
              </a:ext>
            </a:extLst>
          </p:cNvPr>
          <p:cNvSpPr>
            <a:spLocks noGrp="1"/>
          </p:cNvSpPr>
          <p:nvPr>
            <p:ph type="sldNum" sz="quarter" idx="12"/>
          </p:nvPr>
        </p:nvSpPr>
        <p:spPr/>
        <p:txBody>
          <a:bodyPr/>
          <a:lstStyle/>
          <a:p>
            <a:fld id="{9F9C9D7E-A62C-AB4F-805D-1B13780151A0}" type="slidenum">
              <a:rPr lang="en-US" smtClean="0"/>
              <a:pPr/>
              <a:t>3</a:t>
            </a:fld>
            <a:endParaRPr lang="en-US" dirty="0"/>
          </a:p>
        </p:txBody>
      </p:sp>
      <p:sp>
        <p:nvSpPr>
          <p:cNvPr id="7" name="Text Placeholder 6">
            <a:extLst>
              <a:ext uri="{FF2B5EF4-FFF2-40B4-BE49-F238E27FC236}">
                <a16:creationId xmlns:a16="http://schemas.microsoft.com/office/drawing/2014/main" id="{F40D1B46-F7FA-034C-A6DC-0E56C0C11243}"/>
              </a:ext>
            </a:extLst>
          </p:cNvPr>
          <p:cNvSpPr>
            <a:spLocks noGrp="1"/>
          </p:cNvSpPr>
          <p:nvPr>
            <p:ph type="body" sz="quarter" idx="18"/>
          </p:nvPr>
        </p:nvSpPr>
        <p:spPr/>
        <p:txBody>
          <a:bodyPr/>
          <a:lstStyle/>
          <a:p>
            <a:endParaRPr lang="en-US" dirty="0"/>
          </a:p>
        </p:txBody>
      </p:sp>
      <p:sp>
        <p:nvSpPr>
          <p:cNvPr id="6" name="Content Placeholder 5">
            <a:extLst>
              <a:ext uri="{FF2B5EF4-FFF2-40B4-BE49-F238E27FC236}">
                <a16:creationId xmlns:a16="http://schemas.microsoft.com/office/drawing/2014/main" id="{F8900A9B-A1A4-754F-AF5C-CD9D28EBD9F2}"/>
              </a:ext>
            </a:extLst>
          </p:cNvPr>
          <p:cNvSpPr>
            <a:spLocks noGrp="1"/>
          </p:cNvSpPr>
          <p:nvPr>
            <p:ph idx="1"/>
          </p:nvPr>
        </p:nvSpPr>
        <p:spPr/>
        <p:txBody>
          <a:bodyPr>
            <a:normAutofit fontScale="70000" lnSpcReduction="20000"/>
          </a:bodyPr>
          <a:lstStyle/>
          <a:p>
            <a:pPr>
              <a:buFont typeface="Wingdings" panose="05000000000000000000" pitchFamily="2" charset="2"/>
              <a:buChar char="§"/>
            </a:pPr>
            <a:r>
              <a:rPr lang="en-US" b="1" dirty="0"/>
              <a:t>Revised Kyoto Convention (RKC):</a:t>
            </a:r>
          </a:p>
          <a:p>
            <a:pPr marL="0" indent="0">
              <a:buNone/>
            </a:pPr>
            <a:r>
              <a:rPr lang="en-US" dirty="0"/>
              <a:t>- Standard 6.7: Highlights the importance of Customs cooperation.</a:t>
            </a:r>
          </a:p>
          <a:p>
            <a:pPr marL="0" indent="0">
              <a:buNone/>
            </a:pPr>
            <a:r>
              <a:rPr lang="en-US" dirty="0"/>
              <a:t>- Standards 7.1 &amp; 7.2: Encourage IT adoption and internationally accepted standards.</a:t>
            </a:r>
          </a:p>
          <a:p>
            <a:pPr marL="0" indent="0">
              <a:buNone/>
            </a:pPr>
            <a:endParaRPr lang="en-US" dirty="0"/>
          </a:p>
          <a:p>
            <a:pPr>
              <a:buFont typeface="Wingdings" panose="05000000000000000000" pitchFamily="2" charset="2"/>
              <a:buChar char="§"/>
            </a:pPr>
            <a:r>
              <a:rPr lang="en-US" b="1" dirty="0"/>
              <a:t>WTO Trade Facilitation Agreement (TFA):</a:t>
            </a:r>
          </a:p>
          <a:p>
            <a:pPr marL="0" indent="0">
              <a:buNone/>
            </a:pPr>
            <a:r>
              <a:rPr lang="en-US" dirty="0"/>
              <a:t>- Article 12: Focuses on Customs cooperation and information sharing.</a:t>
            </a:r>
          </a:p>
          <a:p>
            <a:pPr marL="0" indent="0">
              <a:buNone/>
            </a:pPr>
            <a:r>
              <a:rPr lang="en-US" dirty="0"/>
              <a:t>- Primarily case-by-case exchanges; limited support for automation.</a:t>
            </a:r>
          </a:p>
          <a:p>
            <a:pPr marL="0" indent="0">
              <a:buNone/>
            </a:pPr>
            <a:endParaRPr lang="en-US" dirty="0"/>
          </a:p>
          <a:p>
            <a:pPr>
              <a:buFont typeface="Wingdings" panose="05000000000000000000" pitchFamily="2" charset="2"/>
              <a:buChar char="§"/>
            </a:pPr>
            <a:r>
              <a:rPr lang="en-US" b="1" dirty="0"/>
              <a:t>Key Challenges:</a:t>
            </a:r>
          </a:p>
          <a:p>
            <a:pPr marL="0" indent="0">
              <a:buNone/>
            </a:pPr>
            <a:r>
              <a:rPr lang="en-US" dirty="0"/>
              <a:t>- RKC and TFA cannot fully address legal, technical and operational issues in automated electronic exchange systems.</a:t>
            </a:r>
          </a:p>
        </p:txBody>
      </p:sp>
    </p:spTree>
    <p:extLst>
      <p:ext uri="{BB962C8B-B14F-4D97-AF65-F5344CB8AC3E}">
        <p14:creationId xmlns:p14="http://schemas.microsoft.com/office/powerpoint/2010/main" val="2144163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711D35-E93D-FC4B-99EC-9FFD82C22C7F}"/>
              </a:ext>
            </a:extLst>
          </p:cNvPr>
          <p:cNvSpPr>
            <a:spLocks noGrp="1"/>
          </p:cNvSpPr>
          <p:nvPr>
            <p:ph type="title"/>
          </p:nvPr>
        </p:nvSpPr>
        <p:spPr/>
        <p:txBody>
          <a:bodyPr/>
          <a:lstStyle/>
          <a:p>
            <a:r>
              <a:rPr lang="en-US" dirty="0"/>
              <a:t>WCO tool - GNC Legal Toolbox</a:t>
            </a:r>
          </a:p>
        </p:txBody>
      </p:sp>
      <p:sp>
        <p:nvSpPr>
          <p:cNvPr id="3" name="Slide Number Placeholder 2">
            <a:extLst>
              <a:ext uri="{FF2B5EF4-FFF2-40B4-BE49-F238E27FC236}">
                <a16:creationId xmlns:a16="http://schemas.microsoft.com/office/drawing/2014/main" id="{22CFC32A-B96C-AD40-BD4F-1C7B6603F7C3}"/>
              </a:ext>
            </a:extLst>
          </p:cNvPr>
          <p:cNvSpPr>
            <a:spLocks noGrp="1"/>
          </p:cNvSpPr>
          <p:nvPr>
            <p:ph type="sldNum" sz="quarter" idx="12"/>
          </p:nvPr>
        </p:nvSpPr>
        <p:spPr/>
        <p:txBody>
          <a:bodyPr/>
          <a:lstStyle/>
          <a:p>
            <a:fld id="{9F9C9D7E-A62C-AB4F-805D-1B13780151A0}" type="slidenum">
              <a:rPr lang="en-US" smtClean="0"/>
              <a:pPr/>
              <a:t>4</a:t>
            </a:fld>
            <a:endParaRPr lang="en-US" dirty="0"/>
          </a:p>
        </p:txBody>
      </p:sp>
      <p:sp>
        <p:nvSpPr>
          <p:cNvPr id="7" name="Text Placeholder 6">
            <a:extLst>
              <a:ext uri="{FF2B5EF4-FFF2-40B4-BE49-F238E27FC236}">
                <a16:creationId xmlns:a16="http://schemas.microsoft.com/office/drawing/2014/main" id="{F40D1B46-F7FA-034C-A6DC-0E56C0C11243}"/>
              </a:ext>
            </a:extLst>
          </p:cNvPr>
          <p:cNvSpPr>
            <a:spLocks noGrp="1"/>
          </p:cNvSpPr>
          <p:nvPr>
            <p:ph type="body" sz="quarter" idx="18"/>
          </p:nvPr>
        </p:nvSpPr>
        <p:spPr/>
        <p:txBody>
          <a:bodyPr/>
          <a:lstStyle/>
          <a:p>
            <a:endParaRPr lang="en-US"/>
          </a:p>
        </p:txBody>
      </p:sp>
      <p:sp>
        <p:nvSpPr>
          <p:cNvPr id="6" name="Content Placeholder 5">
            <a:extLst>
              <a:ext uri="{FF2B5EF4-FFF2-40B4-BE49-F238E27FC236}">
                <a16:creationId xmlns:a16="http://schemas.microsoft.com/office/drawing/2014/main" id="{F8900A9B-A1A4-754F-AF5C-CD9D28EBD9F2}"/>
              </a:ext>
            </a:extLst>
          </p:cNvPr>
          <p:cNvSpPr>
            <a:spLocks noGrp="1"/>
          </p:cNvSpPr>
          <p:nvPr>
            <p:ph idx="1"/>
          </p:nvPr>
        </p:nvSpPr>
        <p:spPr>
          <a:xfrm>
            <a:off x="628650" y="1084732"/>
            <a:ext cx="7886700" cy="1156447"/>
          </a:xfrm>
        </p:spPr>
        <p:txBody>
          <a:bodyPr>
            <a:noAutofit/>
          </a:bodyPr>
          <a:lstStyle/>
          <a:p>
            <a:pPr>
              <a:lnSpc>
                <a:spcPct val="100000"/>
              </a:lnSpc>
              <a:buFont typeface="Wingdings" panose="05000000000000000000" pitchFamily="2" charset="2"/>
              <a:buChar char="§"/>
            </a:pPr>
            <a:r>
              <a:rPr lang="en-US" sz="1800" b="1" dirty="0"/>
              <a:t>Purpose:</a:t>
            </a:r>
          </a:p>
          <a:p>
            <a:pPr marL="0" indent="0">
              <a:lnSpc>
                <a:spcPct val="100000"/>
              </a:lnSpc>
              <a:buNone/>
            </a:pPr>
            <a:r>
              <a:rPr lang="en-US" sz="1800" dirty="0"/>
              <a:t>- Provides foundational guidelines for C2C systematic data exchange.</a:t>
            </a:r>
          </a:p>
          <a:p>
            <a:pPr marL="0" indent="0">
              <a:lnSpc>
                <a:spcPct val="100000"/>
              </a:lnSpc>
              <a:buNone/>
            </a:pPr>
            <a:r>
              <a:rPr lang="en-US" sz="1800" dirty="0"/>
              <a:t>- Offers customizable provisions for integration into legal frameworks.</a:t>
            </a:r>
          </a:p>
          <a:p>
            <a:pPr marL="0" indent="0">
              <a:lnSpc>
                <a:spcPct val="100000"/>
              </a:lnSpc>
              <a:spcBef>
                <a:spcPts val="0"/>
              </a:spcBef>
              <a:buNone/>
            </a:pPr>
            <a:endParaRPr lang="en-US" sz="1200" dirty="0"/>
          </a:p>
        </p:txBody>
      </p:sp>
      <p:graphicFrame>
        <p:nvGraphicFramePr>
          <p:cNvPr id="2" name="Table 1">
            <a:extLst>
              <a:ext uri="{FF2B5EF4-FFF2-40B4-BE49-F238E27FC236}">
                <a16:creationId xmlns:a16="http://schemas.microsoft.com/office/drawing/2014/main" id="{B54113A5-CC84-B7DA-FE15-0351ED9F7268}"/>
              </a:ext>
            </a:extLst>
          </p:cNvPr>
          <p:cNvGraphicFramePr>
            <a:graphicFrameLocks noGrp="1"/>
          </p:cNvGraphicFramePr>
          <p:nvPr>
            <p:extLst>
              <p:ext uri="{D42A27DB-BD31-4B8C-83A1-F6EECF244321}">
                <p14:modId xmlns:p14="http://schemas.microsoft.com/office/powerpoint/2010/main" val="2457781349"/>
              </p:ext>
            </p:extLst>
          </p:nvPr>
        </p:nvGraphicFramePr>
        <p:xfrm>
          <a:off x="833716" y="2424244"/>
          <a:ext cx="7315200" cy="374904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914400">
                <a:tc>
                  <a:txBody>
                    <a:bodyPr/>
                    <a:lstStyle/>
                    <a:p>
                      <a:r>
                        <a:rPr b="1" dirty="0">
                          <a:solidFill>
                            <a:schemeClr val="bg1"/>
                          </a:solidFill>
                        </a:rPr>
                        <a:t>Automatic Data Exchange (Article 1):</a:t>
                      </a:r>
                    </a:p>
                    <a:p>
                      <a:r>
                        <a:rPr b="0" dirty="0"/>
                        <a:t>- Enables exchanges </a:t>
                      </a:r>
                      <a:r>
                        <a:rPr lang="en-US" b="0" dirty="0"/>
                        <a:t>with no human intervention </a:t>
                      </a:r>
                      <a:r>
                        <a:rPr b="0" dirty="0"/>
                        <a:t>for </a:t>
                      </a:r>
                      <a:r>
                        <a:rPr lang="en-US" b="0" dirty="0"/>
                        <a:t>RM</a:t>
                      </a:r>
                      <a:r>
                        <a:rPr b="0" dirty="0"/>
                        <a:t>.</a:t>
                      </a:r>
                    </a:p>
                    <a:p>
                      <a:r>
                        <a:rPr b="0" dirty="0"/>
                        <a:t>- Supports compliance with laws and mutual arrangements.</a:t>
                      </a:r>
                    </a:p>
                  </a:txBody>
                  <a:tcPr>
                    <a:solidFill>
                      <a:srgbClr val="0070C0"/>
                    </a:solidFill>
                  </a:tcPr>
                </a:tc>
                <a:tc>
                  <a:txBody>
                    <a:bodyPr/>
                    <a:lstStyle/>
                    <a:p>
                      <a:r>
                        <a:rPr b="1" dirty="0">
                          <a:solidFill>
                            <a:schemeClr val="bg1"/>
                          </a:solidFill>
                        </a:rPr>
                        <a:t>Utility Blocks (Article 2):</a:t>
                      </a:r>
                    </a:p>
                    <a:p>
                      <a:r>
                        <a:rPr b="0" dirty="0"/>
                        <a:t>- Modular packages on specific Customs topics.</a:t>
                      </a:r>
                      <a:endParaRPr lang="en-US" b="0" dirty="0"/>
                    </a:p>
                    <a:p>
                      <a:r>
                        <a:rPr lang="en-US" b="0" dirty="0"/>
                        <a:t>- Cover legal, technical, operational details</a:t>
                      </a:r>
                      <a:endParaRPr b="0" dirty="0"/>
                    </a:p>
                    <a:p>
                      <a:r>
                        <a:rPr b="0" dirty="0"/>
                        <a:t>- Example: Feasibility Study for CO Interconnectivity.</a:t>
                      </a:r>
                    </a:p>
                  </a:txBody>
                  <a:tcPr>
                    <a:solidFill>
                      <a:srgbClr val="0070C0"/>
                    </a:solidFill>
                  </a:tcPr>
                </a:tc>
                <a:extLst>
                  <a:ext uri="{0D108BD9-81ED-4DB2-BD59-A6C34878D82A}">
                    <a16:rowId xmlns:a16="http://schemas.microsoft.com/office/drawing/2014/main" val="10000"/>
                  </a:ext>
                </a:extLst>
              </a:tr>
              <a:tr h="914400">
                <a:tc>
                  <a:txBody>
                    <a:bodyPr/>
                    <a:lstStyle/>
                    <a:p>
                      <a:r>
                        <a:rPr b="1" dirty="0">
                          <a:solidFill>
                            <a:schemeClr val="bg1"/>
                          </a:solidFill>
                        </a:rPr>
                        <a:t>Use of Data (Article 3):</a:t>
                      </a:r>
                    </a:p>
                    <a:p>
                      <a:r>
                        <a:rPr b="0" dirty="0">
                          <a:solidFill>
                            <a:schemeClr val="bg1"/>
                          </a:solidFill>
                        </a:rPr>
                        <a:t>- Defines clear purposes and requires explicit consent </a:t>
                      </a:r>
                      <a:r>
                        <a:rPr lang="en-US" b="0" dirty="0">
                          <a:solidFill>
                            <a:schemeClr val="bg1"/>
                          </a:solidFill>
                        </a:rPr>
                        <a:t>or notification </a:t>
                      </a:r>
                      <a:r>
                        <a:rPr b="0" dirty="0">
                          <a:solidFill>
                            <a:schemeClr val="bg1"/>
                          </a:solidFill>
                        </a:rPr>
                        <a:t>for additional uses.</a:t>
                      </a:r>
                    </a:p>
                    <a:p>
                      <a:r>
                        <a:rPr b="0" dirty="0">
                          <a:solidFill>
                            <a:schemeClr val="bg1"/>
                          </a:solidFill>
                        </a:rPr>
                        <a:t>- Prevents misuse and enhances transparency.</a:t>
                      </a:r>
                    </a:p>
                  </a:txBody>
                  <a:tcPr>
                    <a:solidFill>
                      <a:srgbClr val="0070C0"/>
                    </a:solidFill>
                  </a:tcPr>
                </a:tc>
                <a:tc>
                  <a:txBody>
                    <a:bodyPr/>
                    <a:lstStyle/>
                    <a:p>
                      <a:r>
                        <a:rPr b="1" dirty="0">
                          <a:solidFill>
                            <a:schemeClr val="bg1"/>
                          </a:solidFill>
                        </a:rPr>
                        <a:t>Confidentiality and Protection (Article 4):</a:t>
                      </a:r>
                    </a:p>
                    <a:p>
                      <a:r>
                        <a:rPr b="0" dirty="0">
                          <a:solidFill>
                            <a:schemeClr val="bg1"/>
                          </a:solidFill>
                        </a:rPr>
                        <a:t>- Safeguards </a:t>
                      </a:r>
                      <a:r>
                        <a:rPr lang="en-US" b="0" dirty="0">
                          <a:solidFill>
                            <a:schemeClr val="bg1"/>
                          </a:solidFill>
                        </a:rPr>
                        <a:t>exchanged data, including </a:t>
                      </a:r>
                      <a:r>
                        <a:rPr b="0" dirty="0">
                          <a:solidFill>
                            <a:schemeClr val="bg1"/>
                          </a:solidFill>
                        </a:rPr>
                        <a:t>personal</a:t>
                      </a:r>
                      <a:r>
                        <a:rPr lang="en-US" b="0" dirty="0">
                          <a:solidFill>
                            <a:schemeClr val="bg1"/>
                          </a:solidFill>
                        </a:rPr>
                        <a:t> data,</a:t>
                      </a:r>
                      <a:r>
                        <a:rPr b="0" dirty="0">
                          <a:solidFill>
                            <a:schemeClr val="bg1"/>
                          </a:solidFill>
                        </a:rPr>
                        <a:t> through robust mechanisms.</a:t>
                      </a:r>
                    </a:p>
                  </a:txBody>
                  <a:tcPr>
                    <a:solidFill>
                      <a:srgbClr val="0070C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69579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711D35-E93D-FC4B-99EC-9FFD82C22C7F}"/>
              </a:ext>
            </a:extLst>
          </p:cNvPr>
          <p:cNvSpPr>
            <a:spLocks noGrp="1"/>
          </p:cNvSpPr>
          <p:nvPr>
            <p:ph type="title"/>
          </p:nvPr>
        </p:nvSpPr>
        <p:spPr/>
        <p:txBody>
          <a:bodyPr/>
          <a:lstStyle/>
          <a:p>
            <a:r>
              <a:rPr lang="en-US" dirty="0"/>
              <a:t>Key Legal Elements in the CO Interconnectivity Framework</a:t>
            </a:r>
          </a:p>
        </p:txBody>
      </p:sp>
      <p:sp>
        <p:nvSpPr>
          <p:cNvPr id="3" name="Slide Number Placeholder 2">
            <a:extLst>
              <a:ext uri="{FF2B5EF4-FFF2-40B4-BE49-F238E27FC236}">
                <a16:creationId xmlns:a16="http://schemas.microsoft.com/office/drawing/2014/main" id="{22CFC32A-B96C-AD40-BD4F-1C7B6603F7C3}"/>
              </a:ext>
            </a:extLst>
          </p:cNvPr>
          <p:cNvSpPr>
            <a:spLocks noGrp="1"/>
          </p:cNvSpPr>
          <p:nvPr>
            <p:ph type="sldNum" sz="quarter" idx="12"/>
          </p:nvPr>
        </p:nvSpPr>
        <p:spPr/>
        <p:txBody>
          <a:bodyPr/>
          <a:lstStyle/>
          <a:p>
            <a:fld id="{9F9C9D7E-A62C-AB4F-805D-1B13780151A0}" type="slidenum">
              <a:rPr lang="en-US" smtClean="0"/>
              <a:pPr/>
              <a:t>5</a:t>
            </a:fld>
            <a:endParaRPr lang="en-US" dirty="0"/>
          </a:p>
        </p:txBody>
      </p:sp>
      <p:sp>
        <p:nvSpPr>
          <p:cNvPr id="7" name="Text Placeholder 6">
            <a:extLst>
              <a:ext uri="{FF2B5EF4-FFF2-40B4-BE49-F238E27FC236}">
                <a16:creationId xmlns:a16="http://schemas.microsoft.com/office/drawing/2014/main" id="{F40D1B46-F7FA-034C-A6DC-0E56C0C11243}"/>
              </a:ext>
            </a:extLst>
          </p:cNvPr>
          <p:cNvSpPr>
            <a:spLocks noGrp="1"/>
          </p:cNvSpPr>
          <p:nvPr>
            <p:ph type="body" sz="quarter" idx="18"/>
          </p:nvPr>
        </p:nvSpPr>
        <p:spPr/>
        <p:txBody>
          <a:bodyPr/>
          <a:lstStyle/>
          <a:p>
            <a:endParaRPr lang="en-US"/>
          </a:p>
        </p:txBody>
      </p:sp>
      <p:sp>
        <p:nvSpPr>
          <p:cNvPr id="6" name="Content Placeholder 5">
            <a:extLst>
              <a:ext uri="{FF2B5EF4-FFF2-40B4-BE49-F238E27FC236}">
                <a16:creationId xmlns:a16="http://schemas.microsoft.com/office/drawing/2014/main" id="{F8900A9B-A1A4-754F-AF5C-CD9D28EBD9F2}"/>
              </a:ext>
            </a:extLst>
          </p:cNvPr>
          <p:cNvSpPr>
            <a:spLocks noGrp="1"/>
          </p:cNvSpPr>
          <p:nvPr>
            <p:ph idx="1"/>
          </p:nvPr>
        </p:nvSpPr>
        <p:spPr>
          <a:xfrm>
            <a:off x="628650" y="1474635"/>
            <a:ext cx="7886700" cy="4818960"/>
          </a:xfrm>
        </p:spPr>
        <p:txBody>
          <a:bodyPr>
            <a:noAutofit/>
          </a:bodyPr>
          <a:lstStyle/>
          <a:p>
            <a:pPr>
              <a:buFont typeface="Wingdings" panose="05000000000000000000" pitchFamily="2" charset="2"/>
              <a:buChar char="§"/>
            </a:pPr>
            <a:r>
              <a:rPr lang="en-US" sz="1800" b="1" dirty="0"/>
              <a:t>Electronic Data Interchange (LR.1):</a:t>
            </a:r>
          </a:p>
          <a:p>
            <a:pPr marL="0" indent="0">
              <a:buNone/>
            </a:pPr>
            <a:r>
              <a:rPr lang="en-US" sz="1600" dirty="0"/>
              <a:t>• Enables electronic CO exchanges.</a:t>
            </a:r>
          </a:p>
          <a:p>
            <a:pPr marL="0" indent="0">
              <a:buNone/>
            </a:pPr>
            <a:endParaRPr lang="en-US" sz="300" dirty="0"/>
          </a:p>
          <a:p>
            <a:pPr>
              <a:buFont typeface="Wingdings" panose="05000000000000000000" pitchFamily="2" charset="2"/>
              <a:buChar char="§"/>
            </a:pPr>
            <a:r>
              <a:rPr lang="en-US" sz="1800" b="1" dirty="0"/>
              <a:t>Automatic Exchange of Information (LR.2):</a:t>
            </a:r>
          </a:p>
          <a:p>
            <a:pPr marL="0" indent="0">
              <a:buNone/>
            </a:pPr>
            <a:r>
              <a:rPr lang="en-US" sz="1600" dirty="0"/>
              <a:t>• Data exchanges are triggered automatically by system-generated events.</a:t>
            </a:r>
          </a:p>
          <a:p>
            <a:pPr marL="0" indent="0">
              <a:buNone/>
            </a:pPr>
            <a:r>
              <a:rPr lang="en-US" sz="1600" dirty="0"/>
              <a:t>• Data clusters to be exchanged must be clearly defined.</a:t>
            </a:r>
          </a:p>
          <a:p>
            <a:pPr marL="0" indent="0">
              <a:buNone/>
            </a:pPr>
            <a:r>
              <a:rPr lang="en-US" sz="1600" i="1" dirty="0"/>
              <a:t>Example Clause:</a:t>
            </a:r>
          </a:p>
          <a:p>
            <a:pPr marL="0" indent="0">
              <a:buNone/>
            </a:pPr>
            <a:r>
              <a:rPr lang="en-US" sz="1600" i="1" dirty="0"/>
              <a:t>    “The Customs administrations may, by mutual arrangement, exchange any information covered by this Agreement on an automatic basis.”</a:t>
            </a:r>
          </a:p>
          <a:p>
            <a:pPr marL="0" indent="0">
              <a:buNone/>
            </a:pPr>
            <a:endParaRPr lang="en-US" sz="300" dirty="0"/>
          </a:p>
          <a:p>
            <a:pPr>
              <a:buFont typeface="Wingdings" panose="05000000000000000000" pitchFamily="2" charset="2"/>
              <a:buChar char="§"/>
            </a:pPr>
            <a:r>
              <a:rPr lang="en-US" sz="1800" b="1" dirty="0"/>
              <a:t>Advanced Exchange of Information (LR.3):</a:t>
            </a:r>
          </a:p>
          <a:p>
            <a:pPr marL="0" indent="0">
              <a:buNone/>
            </a:pPr>
            <a:r>
              <a:rPr lang="en-US" sz="1600" dirty="0"/>
              <a:t>• CO data is proactively shared prior to shipment arrival.</a:t>
            </a:r>
          </a:p>
          <a:p>
            <a:pPr marL="0" indent="0">
              <a:buNone/>
            </a:pPr>
            <a:r>
              <a:rPr lang="en-US" sz="1600" i="1" dirty="0"/>
              <a:t>Example Clause:</a:t>
            </a:r>
          </a:p>
          <a:p>
            <a:pPr marL="0" indent="0">
              <a:buNone/>
            </a:pPr>
            <a:r>
              <a:rPr lang="en-US" sz="1600" i="1" dirty="0"/>
              <a:t>    “The Customs administrations may, by mutual arrangement, exchange specific information in advance of the arrival of consignments in the territory of the other Contracting Party.”</a:t>
            </a:r>
          </a:p>
        </p:txBody>
      </p:sp>
    </p:spTree>
    <p:extLst>
      <p:ext uri="{BB962C8B-B14F-4D97-AF65-F5344CB8AC3E}">
        <p14:creationId xmlns:p14="http://schemas.microsoft.com/office/powerpoint/2010/main" val="3046713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711D35-E93D-FC4B-99EC-9FFD82C22C7F}"/>
              </a:ext>
            </a:extLst>
          </p:cNvPr>
          <p:cNvSpPr>
            <a:spLocks noGrp="1"/>
          </p:cNvSpPr>
          <p:nvPr>
            <p:ph type="title"/>
          </p:nvPr>
        </p:nvSpPr>
        <p:spPr/>
        <p:txBody>
          <a:bodyPr/>
          <a:lstStyle/>
          <a:p>
            <a:r>
              <a:rPr lang="en-US" dirty="0"/>
              <a:t>Key Legal Elements in the CO Interconnectivity Framework</a:t>
            </a:r>
          </a:p>
        </p:txBody>
      </p:sp>
      <p:sp>
        <p:nvSpPr>
          <p:cNvPr id="3" name="Slide Number Placeholder 2">
            <a:extLst>
              <a:ext uri="{FF2B5EF4-FFF2-40B4-BE49-F238E27FC236}">
                <a16:creationId xmlns:a16="http://schemas.microsoft.com/office/drawing/2014/main" id="{22CFC32A-B96C-AD40-BD4F-1C7B6603F7C3}"/>
              </a:ext>
            </a:extLst>
          </p:cNvPr>
          <p:cNvSpPr>
            <a:spLocks noGrp="1"/>
          </p:cNvSpPr>
          <p:nvPr>
            <p:ph type="sldNum" sz="quarter" idx="12"/>
          </p:nvPr>
        </p:nvSpPr>
        <p:spPr/>
        <p:txBody>
          <a:bodyPr/>
          <a:lstStyle/>
          <a:p>
            <a:fld id="{9F9C9D7E-A62C-AB4F-805D-1B13780151A0}" type="slidenum">
              <a:rPr lang="en-US" smtClean="0"/>
              <a:pPr/>
              <a:t>6</a:t>
            </a:fld>
            <a:endParaRPr lang="en-US" dirty="0"/>
          </a:p>
        </p:txBody>
      </p:sp>
      <p:sp>
        <p:nvSpPr>
          <p:cNvPr id="7" name="Text Placeholder 6">
            <a:extLst>
              <a:ext uri="{FF2B5EF4-FFF2-40B4-BE49-F238E27FC236}">
                <a16:creationId xmlns:a16="http://schemas.microsoft.com/office/drawing/2014/main" id="{F40D1B46-F7FA-034C-A6DC-0E56C0C11243}"/>
              </a:ext>
            </a:extLst>
          </p:cNvPr>
          <p:cNvSpPr>
            <a:spLocks noGrp="1"/>
          </p:cNvSpPr>
          <p:nvPr>
            <p:ph type="body" sz="quarter" idx="18"/>
          </p:nvPr>
        </p:nvSpPr>
        <p:spPr/>
        <p:txBody>
          <a:bodyPr/>
          <a:lstStyle/>
          <a:p>
            <a:endParaRPr lang="en-US"/>
          </a:p>
        </p:txBody>
      </p:sp>
      <p:sp>
        <p:nvSpPr>
          <p:cNvPr id="6" name="Content Placeholder 5">
            <a:extLst>
              <a:ext uri="{FF2B5EF4-FFF2-40B4-BE49-F238E27FC236}">
                <a16:creationId xmlns:a16="http://schemas.microsoft.com/office/drawing/2014/main" id="{F8900A9B-A1A4-754F-AF5C-CD9D28EBD9F2}"/>
              </a:ext>
            </a:extLst>
          </p:cNvPr>
          <p:cNvSpPr>
            <a:spLocks noGrp="1"/>
          </p:cNvSpPr>
          <p:nvPr>
            <p:ph idx="1"/>
          </p:nvPr>
        </p:nvSpPr>
        <p:spPr>
          <a:xfrm>
            <a:off x="628650" y="1340160"/>
            <a:ext cx="7886700" cy="4818960"/>
          </a:xfrm>
        </p:spPr>
        <p:txBody>
          <a:bodyPr>
            <a:noAutofit/>
          </a:bodyPr>
          <a:lstStyle/>
          <a:p>
            <a:pPr>
              <a:buFont typeface="Wingdings" panose="05000000000000000000" pitchFamily="2" charset="2"/>
              <a:buChar char="§"/>
            </a:pPr>
            <a:r>
              <a:rPr lang="en-US" sz="1800" b="1" dirty="0"/>
              <a:t>Data Use (LR.6)</a:t>
            </a:r>
          </a:p>
          <a:p>
            <a:pPr marL="0" indent="0">
              <a:buNone/>
            </a:pPr>
            <a:r>
              <a:rPr lang="en-US" sz="1600" dirty="0"/>
              <a:t>• Clear agreements must define permissible uses of exchanged data, ensuring alignment with agreed purposes.</a:t>
            </a:r>
          </a:p>
          <a:p>
            <a:pPr marL="0" indent="0">
              <a:buNone/>
            </a:pPr>
            <a:r>
              <a:rPr lang="en-US" sz="1400" i="1" dirty="0"/>
              <a:t>Example Provision 1:</a:t>
            </a:r>
          </a:p>
          <a:p>
            <a:pPr marL="0" indent="0">
              <a:buNone/>
            </a:pPr>
            <a:r>
              <a:rPr lang="en-US" sz="1400" i="1" dirty="0"/>
              <a:t>"Any information received under this Agreement shall be used solely for the purpose of administrative assistance under the terms of the Agreement."</a:t>
            </a:r>
          </a:p>
          <a:p>
            <a:pPr marL="0" indent="0">
              <a:buNone/>
            </a:pPr>
            <a:r>
              <a:rPr lang="en-US" sz="1400" i="1" dirty="0"/>
              <a:t>Example Provision 2:</a:t>
            </a:r>
          </a:p>
          <a:p>
            <a:pPr marL="0" indent="0">
              <a:buNone/>
            </a:pPr>
            <a:r>
              <a:rPr lang="en-US" sz="1400" i="1" dirty="0"/>
              <a:t>"On request, the Contracting Party that supplied the information may, notwithstanding paragraph 1 of this Article, authorize its use by other authorities or for other purposes, subject to any terms and conditions it may specify. The use of information for other purposes includes its use in criminal investigations, prosecutions, or proceedings."</a:t>
            </a:r>
          </a:p>
          <a:p>
            <a:pPr marL="0" indent="0">
              <a:buNone/>
            </a:pPr>
            <a:endParaRPr lang="en-US" sz="100" dirty="0"/>
          </a:p>
          <a:p>
            <a:pPr>
              <a:buFont typeface="Wingdings" panose="05000000000000000000" pitchFamily="2" charset="2"/>
              <a:buChar char="§"/>
            </a:pPr>
            <a:r>
              <a:rPr lang="en-US" sz="1800" b="1" dirty="0"/>
              <a:t>Confidentiality (LR.7)</a:t>
            </a:r>
          </a:p>
          <a:p>
            <a:pPr marL="0" indent="0">
              <a:buNone/>
            </a:pPr>
            <a:r>
              <a:rPr lang="en-US" sz="1600" dirty="0"/>
              <a:t>• All data exchanged under this Agreement shall be treated as confidential and protected to the same extent as similar information under domestic legislation.</a:t>
            </a:r>
          </a:p>
          <a:p>
            <a:pPr marL="0" indent="0">
              <a:buNone/>
            </a:pPr>
            <a:r>
              <a:rPr lang="en-US" sz="1400" i="1" dirty="0"/>
              <a:t>Example Provision:</a:t>
            </a:r>
          </a:p>
          <a:p>
            <a:pPr marL="0" indent="0">
              <a:buNone/>
            </a:pPr>
            <a:r>
              <a:rPr lang="en-US" sz="1400" i="1" dirty="0"/>
              <a:t>"Any information received under this Agreement shall be treated as confidential and shall, at least, be subject to the same confidentiality and protection as the same kind of information is subject to under the legal and administrative provisions of the Contracting Party where it is received."</a:t>
            </a:r>
          </a:p>
        </p:txBody>
      </p:sp>
    </p:spTree>
    <p:extLst>
      <p:ext uri="{BB962C8B-B14F-4D97-AF65-F5344CB8AC3E}">
        <p14:creationId xmlns:p14="http://schemas.microsoft.com/office/powerpoint/2010/main" val="3530821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711D35-E93D-FC4B-99EC-9FFD82C22C7F}"/>
              </a:ext>
            </a:extLst>
          </p:cNvPr>
          <p:cNvSpPr>
            <a:spLocks noGrp="1"/>
          </p:cNvSpPr>
          <p:nvPr>
            <p:ph type="title"/>
          </p:nvPr>
        </p:nvSpPr>
        <p:spPr/>
        <p:txBody>
          <a:bodyPr/>
          <a:lstStyle/>
          <a:p>
            <a:r>
              <a:rPr lang="en-US" dirty="0"/>
              <a:t>Key Legal Elements in the CO Interconnectivity Framework</a:t>
            </a:r>
          </a:p>
        </p:txBody>
      </p:sp>
      <p:sp>
        <p:nvSpPr>
          <p:cNvPr id="3" name="Slide Number Placeholder 2">
            <a:extLst>
              <a:ext uri="{FF2B5EF4-FFF2-40B4-BE49-F238E27FC236}">
                <a16:creationId xmlns:a16="http://schemas.microsoft.com/office/drawing/2014/main" id="{22CFC32A-B96C-AD40-BD4F-1C7B6603F7C3}"/>
              </a:ext>
            </a:extLst>
          </p:cNvPr>
          <p:cNvSpPr>
            <a:spLocks noGrp="1"/>
          </p:cNvSpPr>
          <p:nvPr>
            <p:ph type="sldNum" sz="quarter" idx="12"/>
          </p:nvPr>
        </p:nvSpPr>
        <p:spPr/>
        <p:txBody>
          <a:bodyPr/>
          <a:lstStyle/>
          <a:p>
            <a:fld id="{9F9C9D7E-A62C-AB4F-805D-1B13780151A0}" type="slidenum">
              <a:rPr lang="en-US" smtClean="0"/>
              <a:pPr/>
              <a:t>7</a:t>
            </a:fld>
            <a:endParaRPr lang="en-US" dirty="0"/>
          </a:p>
        </p:txBody>
      </p:sp>
      <p:sp>
        <p:nvSpPr>
          <p:cNvPr id="7" name="Text Placeholder 6">
            <a:extLst>
              <a:ext uri="{FF2B5EF4-FFF2-40B4-BE49-F238E27FC236}">
                <a16:creationId xmlns:a16="http://schemas.microsoft.com/office/drawing/2014/main" id="{F40D1B46-F7FA-034C-A6DC-0E56C0C11243}"/>
              </a:ext>
            </a:extLst>
          </p:cNvPr>
          <p:cNvSpPr>
            <a:spLocks noGrp="1"/>
          </p:cNvSpPr>
          <p:nvPr>
            <p:ph type="body" sz="quarter" idx="18"/>
          </p:nvPr>
        </p:nvSpPr>
        <p:spPr/>
        <p:txBody>
          <a:bodyPr/>
          <a:lstStyle/>
          <a:p>
            <a:endParaRPr lang="en-US"/>
          </a:p>
        </p:txBody>
      </p:sp>
      <p:sp>
        <p:nvSpPr>
          <p:cNvPr id="6" name="Content Placeholder 5">
            <a:extLst>
              <a:ext uri="{FF2B5EF4-FFF2-40B4-BE49-F238E27FC236}">
                <a16:creationId xmlns:a16="http://schemas.microsoft.com/office/drawing/2014/main" id="{F8900A9B-A1A4-754F-AF5C-CD9D28EBD9F2}"/>
              </a:ext>
            </a:extLst>
          </p:cNvPr>
          <p:cNvSpPr>
            <a:spLocks noGrp="1"/>
          </p:cNvSpPr>
          <p:nvPr>
            <p:ph idx="1"/>
          </p:nvPr>
        </p:nvSpPr>
        <p:spPr>
          <a:xfrm>
            <a:off x="628650" y="1537390"/>
            <a:ext cx="7886700" cy="4818960"/>
          </a:xfrm>
        </p:spPr>
        <p:txBody>
          <a:bodyPr>
            <a:noAutofit/>
          </a:bodyPr>
          <a:lstStyle/>
          <a:p>
            <a:pPr>
              <a:buFont typeface="Wingdings" panose="05000000000000000000" pitchFamily="2" charset="2"/>
              <a:buChar char="§"/>
            </a:pPr>
            <a:r>
              <a:rPr lang="en-US" sz="1800" b="1" dirty="0"/>
              <a:t>Personal Data Protection (LR.8)</a:t>
            </a:r>
            <a:endParaRPr lang="en-US" sz="400" b="1" dirty="0"/>
          </a:p>
          <a:p>
            <a:pPr marL="0" indent="0">
              <a:buNone/>
            </a:pPr>
            <a:r>
              <a:rPr lang="en-US" sz="1600" dirty="0"/>
              <a:t>• </a:t>
            </a:r>
            <a:r>
              <a:rPr lang="en-US" sz="1600" b="1" dirty="0"/>
              <a:t>Mutual Agreement on Protection Standards</a:t>
            </a:r>
            <a:r>
              <a:rPr lang="en-US" sz="1600" dirty="0"/>
              <a:t>: Data exchange begins only after both parties confirm that the receiving country provides an equivalent level of protection.</a:t>
            </a:r>
          </a:p>
          <a:p>
            <a:pPr marL="0" indent="0">
              <a:buNone/>
            </a:pPr>
            <a:r>
              <a:rPr lang="en-US" sz="1400" i="1" dirty="0"/>
              <a:t>Example Provision:</a:t>
            </a:r>
          </a:p>
          <a:p>
            <a:pPr marL="0" indent="0">
              <a:buNone/>
            </a:pPr>
            <a:r>
              <a:rPr lang="en-US" sz="1400" i="1" dirty="0"/>
              <a:t>  “Personal data exchange under this Agreement shall not begin until the Customs administrations have, by mutual arrangement, decided that such data will be afforded, in the territory of the Contracting Party where it is received, a level of protection that satisfies the requirements of the national law of the supplying Customs administration.”</a:t>
            </a:r>
          </a:p>
          <a:p>
            <a:pPr marL="0" indent="0">
              <a:buNone/>
            </a:pPr>
            <a:endParaRPr lang="en-US" sz="400" i="1" dirty="0"/>
          </a:p>
          <a:p>
            <a:pPr marL="0" indent="0">
              <a:buNone/>
            </a:pPr>
            <a:r>
              <a:rPr lang="en-US" sz="1600" dirty="0"/>
              <a:t>• </a:t>
            </a:r>
            <a:r>
              <a:rPr lang="en-US" sz="1600" b="1" dirty="0"/>
              <a:t>Use and Retention</a:t>
            </a:r>
            <a:r>
              <a:rPr lang="en-US" sz="1600" dirty="0"/>
              <a:t>: Personal data must be used only for agreed purposes and retained only as long as necessary. The supplier may request information on data usage and results.</a:t>
            </a:r>
          </a:p>
          <a:p>
            <a:pPr marL="0" indent="0">
              <a:buNone/>
            </a:pPr>
            <a:r>
              <a:rPr lang="en-US" sz="1400" i="1" dirty="0"/>
              <a:t>Example Provisions:</a:t>
            </a:r>
          </a:p>
          <a:p>
            <a:pPr marL="0" indent="0">
              <a:buNone/>
            </a:pPr>
            <a:r>
              <a:rPr lang="en-US" sz="1400" i="1" dirty="0"/>
              <a:t>  “Personal data supplied under this Agreement shall be kept only for the time necessary to achieve the purpose for which it was supplied.”</a:t>
            </a:r>
          </a:p>
          <a:p>
            <a:pPr marL="0" indent="0">
              <a:buNone/>
            </a:pPr>
            <a:r>
              <a:rPr lang="en-US" sz="1400" i="1" dirty="0"/>
              <a:t>  “On request, the Customs administration receiving personal data shall inform the Customs administration which supplied that data of the use made of it and the results achieved.”</a:t>
            </a:r>
          </a:p>
        </p:txBody>
      </p:sp>
    </p:spTree>
    <p:extLst>
      <p:ext uri="{BB962C8B-B14F-4D97-AF65-F5344CB8AC3E}">
        <p14:creationId xmlns:p14="http://schemas.microsoft.com/office/powerpoint/2010/main" val="2494632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711D35-E93D-FC4B-99EC-9FFD82C22C7F}"/>
              </a:ext>
            </a:extLst>
          </p:cNvPr>
          <p:cNvSpPr>
            <a:spLocks noGrp="1"/>
          </p:cNvSpPr>
          <p:nvPr>
            <p:ph type="title"/>
          </p:nvPr>
        </p:nvSpPr>
        <p:spPr/>
        <p:txBody>
          <a:bodyPr/>
          <a:lstStyle/>
          <a:p>
            <a:r>
              <a:rPr lang="en-US" dirty="0"/>
              <a:t>Key Legal Elements in the CO Interconnectivity Framework</a:t>
            </a:r>
          </a:p>
        </p:txBody>
      </p:sp>
      <p:sp>
        <p:nvSpPr>
          <p:cNvPr id="3" name="Slide Number Placeholder 2">
            <a:extLst>
              <a:ext uri="{FF2B5EF4-FFF2-40B4-BE49-F238E27FC236}">
                <a16:creationId xmlns:a16="http://schemas.microsoft.com/office/drawing/2014/main" id="{22CFC32A-B96C-AD40-BD4F-1C7B6603F7C3}"/>
              </a:ext>
            </a:extLst>
          </p:cNvPr>
          <p:cNvSpPr>
            <a:spLocks noGrp="1"/>
          </p:cNvSpPr>
          <p:nvPr>
            <p:ph type="sldNum" sz="quarter" idx="12"/>
          </p:nvPr>
        </p:nvSpPr>
        <p:spPr/>
        <p:txBody>
          <a:bodyPr/>
          <a:lstStyle/>
          <a:p>
            <a:fld id="{9F9C9D7E-A62C-AB4F-805D-1B13780151A0}" type="slidenum">
              <a:rPr lang="en-US" smtClean="0"/>
              <a:pPr/>
              <a:t>8</a:t>
            </a:fld>
            <a:endParaRPr lang="en-US" dirty="0"/>
          </a:p>
        </p:txBody>
      </p:sp>
      <p:sp>
        <p:nvSpPr>
          <p:cNvPr id="7" name="Text Placeholder 6">
            <a:extLst>
              <a:ext uri="{FF2B5EF4-FFF2-40B4-BE49-F238E27FC236}">
                <a16:creationId xmlns:a16="http://schemas.microsoft.com/office/drawing/2014/main" id="{F40D1B46-F7FA-034C-A6DC-0E56C0C11243}"/>
              </a:ext>
            </a:extLst>
          </p:cNvPr>
          <p:cNvSpPr>
            <a:spLocks noGrp="1"/>
          </p:cNvSpPr>
          <p:nvPr>
            <p:ph type="body" sz="quarter" idx="18"/>
          </p:nvPr>
        </p:nvSpPr>
        <p:spPr/>
        <p:txBody>
          <a:bodyPr/>
          <a:lstStyle/>
          <a:p>
            <a:endParaRPr lang="en-US"/>
          </a:p>
        </p:txBody>
      </p:sp>
      <p:sp>
        <p:nvSpPr>
          <p:cNvPr id="6" name="Content Placeholder 5">
            <a:extLst>
              <a:ext uri="{FF2B5EF4-FFF2-40B4-BE49-F238E27FC236}">
                <a16:creationId xmlns:a16="http://schemas.microsoft.com/office/drawing/2014/main" id="{F8900A9B-A1A4-754F-AF5C-CD9D28EBD9F2}"/>
              </a:ext>
            </a:extLst>
          </p:cNvPr>
          <p:cNvSpPr>
            <a:spLocks noGrp="1"/>
          </p:cNvSpPr>
          <p:nvPr>
            <p:ph idx="1"/>
          </p:nvPr>
        </p:nvSpPr>
        <p:spPr>
          <a:xfrm>
            <a:off x="628650" y="1447746"/>
            <a:ext cx="7886700" cy="4818960"/>
          </a:xfrm>
        </p:spPr>
        <p:txBody>
          <a:bodyPr>
            <a:noAutofit/>
          </a:bodyPr>
          <a:lstStyle/>
          <a:p>
            <a:pPr marL="0" indent="0">
              <a:buNone/>
            </a:pPr>
            <a:r>
              <a:rPr lang="en-US" sz="1600" dirty="0"/>
              <a:t>• </a:t>
            </a:r>
            <a:r>
              <a:rPr lang="en-US" sz="1600" b="1" dirty="0"/>
              <a:t>Accuracy and Correction</a:t>
            </a:r>
            <a:r>
              <a:rPr lang="en-US" sz="1600" dirty="0"/>
              <a:t>: Personal data must be accurate, lawful, and relevant and errors must be corrected or deleted immediately upon notification.</a:t>
            </a:r>
          </a:p>
          <a:p>
            <a:pPr marL="0" indent="0">
              <a:buNone/>
            </a:pPr>
            <a:r>
              <a:rPr lang="en-US" sz="1400" i="1" dirty="0"/>
              <a:t>Example provisions:</a:t>
            </a:r>
          </a:p>
          <a:p>
            <a:pPr marL="0" indent="0">
              <a:buNone/>
            </a:pPr>
            <a:r>
              <a:rPr lang="en-US" sz="1400" i="1" dirty="0"/>
              <a:t>"The Customs administration supplying personal data shall, to the extent possible, ensure that this data has been collected fairly and lawfully and that it is accurate and up to date and not excessive in relation to the purposes for which it is supplied."</a:t>
            </a:r>
          </a:p>
          <a:p>
            <a:pPr marL="0" indent="0">
              <a:buNone/>
            </a:pPr>
            <a:endParaRPr lang="en-US" sz="300" dirty="0"/>
          </a:p>
          <a:p>
            <a:pPr marL="0" indent="0">
              <a:buNone/>
            </a:pPr>
            <a:r>
              <a:rPr lang="en-US" sz="1600" dirty="0"/>
              <a:t>• </a:t>
            </a:r>
            <a:r>
              <a:rPr lang="en-US" sz="1600" b="1" dirty="0"/>
              <a:t>Security Measures</a:t>
            </a:r>
            <a:r>
              <a:rPr lang="en-US" sz="1600" dirty="0"/>
              <a:t>: Robust safeguards, such as encryption and access controls, must prevent unauthorized access or misuse.</a:t>
            </a:r>
          </a:p>
          <a:p>
            <a:pPr marL="0" indent="0">
              <a:buNone/>
            </a:pPr>
            <a:r>
              <a:rPr lang="en-US" sz="1400" i="1" dirty="0"/>
              <a:t>Example provision: "The Customs administrations shall take the necessary security measures to protect personal data exchanged under this Agreement from unauthorized access, amendment or dissemination."</a:t>
            </a:r>
          </a:p>
          <a:p>
            <a:pPr marL="0" indent="0">
              <a:buNone/>
            </a:pPr>
            <a:endParaRPr lang="en-US" sz="400" dirty="0"/>
          </a:p>
          <a:p>
            <a:pPr marL="0" indent="0">
              <a:buNone/>
            </a:pPr>
            <a:r>
              <a:rPr lang="en-US" sz="1600" dirty="0"/>
              <a:t>• </a:t>
            </a:r>
            <a:r>
              <a:rPr lang="en-US" sz="1600" b="1" dirty="0"/>
              <a:t>Liability for Misuse</a:t>
            </a:r>
            <a:r>
              <a:rPr lang="en-US" sz="1600" dirty="0"/>
              <a:t>: Parties are liable for damages caused by inaccuracies or breaches, ensuring accountability.</a:t>
            </a:r>
          </a:p>
          <a:p>
            <a:pPr marL="0" indent="0">
              <a:buNone/>
            </a:pPr>
            <a:r>
              <a:rPr lang="en-US" sz="1400" i="1" dirty="0"/>
              <a:t>Example provision:  "Either Contracting Party shall be liable, in accordance with its legal and administrative provisions, for damage caused to a person through its use of personal data exchanged under this Agreement. This shall also be the case where the damage was caused by a Contracting Party supplying inaccurate data or supplying data that is contrary to this Agreement."</a:t>
            </a:r>
          </a:p>
          <a:p>
            <a:pPr marL="0" indent="0">
              <a:buNone/>
            </a:pPr>
            <a:endParaRPr lang="en-US" sz="1600" dirty="0"/>
          </a:p>
        </p:txBody>
      </p:sp>
    </p:spTree>
    <p:extLst>
      <p:ext uri="{BB962C8B-B14F-4D97-AF65-F5344CB8AC3E}">
        <p14:creationId xmlns:p14="http://schemas.microsoft.com/office/powerpoint/2010/main" val="421899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711D35-E93D-FC4B-99EC-9FFD82C22C7F}"/>
              </a:ext>
            </a:extLst>
          </p:cNvPr>
          <p:cNvSpPr>
            <a:spLocks noGrp="1"/>
          </p:cNvSpPr>
          <p:nvPr>
            <p:ph type="title"/>
          </p:nvPr>
        </p:nvSpPr>
        <p:spPr/>
        <p:txBody>
          <a:bodyPr/>
          <a:lstStyle/>
          <a:p>
            <a:r>
              <a:rPr lang="en-US" dirty="0"/>
              <a:t>Practical Steps for Legal Framework Implementation</a:t>
            </a:r>
          </a:p>
        </p:txBody>
      </p:sp>
      <p:sp>
        <p:nvSpPr>
          <p:cNvPr id="3" name="Slide Number Placeholder 2">
            <a:extLst>
              <a:ext uri="{FF2B5EF4-FFF2-40B4-BE49-F238E27FC236}">
                <a16:creationId xmlns:a16="http://schemas.microsoft.com/office/drawing/2014/main" id="{22CFC32A-B96C-AD40-BD4F-1C7B6603F7C3}"/>
              </a:ext>
            </a:extLst>
          </p:cNvPr>
          <p:cNvSpPr>
            <a:spLocks noGrp="1"/>
          </p:cNvSpPr>
          <p:nvPr>
            <p:ph type="sldNum" sz="quarter" idx="12"/>
          </p:nvPr>
        </p:nvSpPr>
        <p:spPr/>
        <p:txBody>
          <a:bodyPr/>
          <a:lstStyle/>
          <a:p>
            <a:fld id="{9F9C9D7E-A62C-AB4F-805D-1B13780151A0}" type="slidenum">
              <a:rPr lang="en-US" smtClean="0"/>
              <a:pPr/>
              <a:t>9</a:t>
            </a:fld>
            <a:endParaRPr lang="en-US" dirty="0"/>
          </a:p>
        </p:txBody>
      </p:sp>
      <p:sp>
        <p:nvSpPr>
          <p:cNvPr id="7" name="Text Placeholder 6">
            <a:extLst>
              <a:ext uri="{FF2B5EF4-FFF2-40B4-BE49-F238E27FC236}">
                <a16:creationId xmlns:a16="http://schemas.microsoft.com/office/drawing/2014/main" id="{F40D1B46-F7FA-034C-A6DC-0E56C0C11243}"/>
              </a:ext>
            </a:extLst>
          </p:cNvPr>
          <p:cNvSpPr>
            <a:spLocks noGrp="1"/>
          </p:cNvSpPr>
          <p:nvPr>
            <p:ph type="body" sz="quarter" idx="18"/>
          </p:nvPr>
        </p:nvSpPr>
        <p:spPr/>
        <p:txBody>
          <a:bodyPr/>
          <a:lstStyle/>
          <a:p>
            <a:endParaRPr lang="en-US"/>
          </a:p>
        </p:txBody>
      </p:sp>
      <p:sp>
        <p:nvSpPr>
          <p:cNvPr id="6" name="Content Placeholder 5">
            <a:extLst>
              <a:ext uri="{FF2B5EF4-FFF2-40B4-BE49-F238E27FC236}">
                <a16:creationId xmlns:a16="http://schemas.microsoft.com/office/drawing/2014/main" id="{F8900A9B-A1A4-754F-AF5C-CD9D28EBD9F2}"/>
              </a:ext>
            </a:extLst>
          </p:cNvPr>
          <p:cNvSpPr>
            <a:spLocks noGrp="1"/>
          </p:cNvSpPr>
          <p:nvPr>
            <p:ph idx="1"/>
          </p:nvPr>
        </p:nvSpPr>
        <p:spPr>
          <a:xfrm>
            <a:off x="628650" y="1429812"/>
            <a:ext cx="7886700" cy="4818960"/>
          </a:xfrm>
        </p:spPr>
        <p:txBody>
          <a:bodyPr>
            <a:noAutofit/>
          </a:bodyPr>
          <a:lstStyle/>
          <a:p>
            <a:pPr>
              <a:buFont typeface="Wingdings" panose="05000000000000000000" pitchFamily="2" charset="2"/>
              <a:buChar char="q"/>
            </a:pPr>
            <a:r>
              <a:rPr lang="en-US" sz="1800" b="1" dirty="0"/>
              <a:t>Evaluating Existing Frameworks</a:t>
            </a:r>
          </a:p>
          <a:p>
            <a:pPr marL="0" indent="0">
              <a:buNone/>
            </a:pPr>
            <a:r>
              <a:rPr lang="en-US" sz="1600" dirty="0"/>
              <a:t>• Assess domestic laws, FTAs, and partner countries' legal frameworks for alignment with CO Interconnectivity Framework.</a:t>
            </a:r>
          </a:p>
          <a:p>
            <a:pPr marL="0" indent="0">
              <a:buNone/>
            </a:pPr>
            <a:r>
              <a:rPr lang="en-US" sz="1600" dirty="0"/>
              <a:t>• Address gaps through legislative updates, FTA provisions, or administrative measures.</a:t>
            </a:r>
          </a:p>
          <a:p>
            <a:pPr>
              <a:buFont typeface="Wingdings" panose="05000000000000000000" pitchFamily="2" charset="2"/>
              <a:buChar char="ü"/>
            </a:pPr>
            <a:r>
              <a:rPr lang="en-US" sz="1800" b="1" dirty="0"/>
              <a:t>[Domestic] Refining Domestic Legislation</a:t>
            </a:r>
          </a:p>
          <a:p>
            <a:pPr marL="0" indent="0">
              <a:buNone/>
            </a:pPr>
            <a:r>
              <a:rPr lang="en-US" sz="1600" dirty="0"/>
              <a:t>• Amend national laws to enable automatic data exchange and ensure compliance with data protection standards.</a:t>
            </a:r>
          </a:p>
          <a:p>
            <a:pPr marL="0" indent="0">
              <a:buNone/>
            </a:pPr>
            <a:r>
              <a:rPr lang="en-US" sz="1600" dirty="0"/>
              <a:t>• Ensure consistency with FTAs and provide legal clarity.</a:t>
            </a:r>
          </a:p>
          <a:p>
            <a:pPr>
              <a:buFont typeface="Wingdings" panose="05000000000000000000" pitchFamily="2" charset="2"/>
              <a:buChar char="ü"/>
            </a:pPr>
            <a:r>
              <a:rPr lang="en-US" sz="1800" b="1" dirty="0"/>
              <a:t>[International] Adjusting FTAs</a:t>
            </a:r>
          </a:p>
          <a:p>
            <a:pPr marL="0" indent="0">
              <a:buNone/>
            </a:pPr>
            <a:r>
              <a:rPr lang="en-US" sz="1600" dirty="0"/>
              <a:t>• Update existing FTAs or negotiate new agreements to incorporate CO Framework provisions or address specific legal and operational needs.</a:t>
            </a:r>
          </a:p>
          <a:p>
            <a:pPr>
              <a:buFont typeface="Wingdings" panose="05000000000000000000" pitchFamily="2" charset="2"/>
              <a:buChar char="ü"/>
            </a:pPr>
            <a:r>
              <a:rPr lang="en-US" sz="1800" b="1" dirty="0"/>
              <a:t>[Administrative] Developing Administrative Instruments</a:t>
            </a:r>
          </a:p>
          <a:p>
            <a:pPr marL="0" indent="0">
              <a:buNone/>
            </a:pPr>
            <a:r>
              <a:rPr lang="en-US" sz="1600" dirty="0"/>
              <a:t>• Create </a:t>
            </a:r>
            <a:r>
              <a:rPr lang="en-US" sz="1600" dirty="0" err="1"/>
              <a:t>MoUs</a:t>
            </a:r>
            <a:r>
              <a:rPr lang="en-US" sz="1600" dirty="0"/>
              <a:t> or mutual arrangements with detailed operational, procedural and technical guidelines.</a:t>
            </a:r>
          </a:p>
          <a:p>
            <a:pPr marL="0" indent="0">
              <a:buNone/>
            </a:pPr>
            <a:r>
              <a:rPr lang="en-US" sz="1600" dirty="0"/>
              <a:t>• Address areas not covered by laws or FTAs.</a:t>
            </a:r>
          </a:p>
        </p:txBody>
      </p:sp>
    </p:spTree>
    <p:extLst>
      <p:ext uri="{BB962C8B-B14F-4D97-AF65-F5344CB8AC3E}">
        <p14:creationId xmlns:p14="http://schemas.microsoft.com/office/powerpoint/2010/main" val="1917794138"/>
      </p:ext>
    </p:extLst>
  </p:cSld>
  <p:clrMapOvr>
    <a:masterClrMapping/>
  </p:clrMapOvr>
</p:sld>
</file>

<file path=ppt/theme/theme1.xml><?xml version="1.0" encoding="utf-8"?>
<a:theme xmlns:a="http://schemas.openxmlformats.org/drawingml/2006/main" name="WCO Title slide">
  <a:themeElements>
    <a:clrScheme name="WCO">
      <a:dk1>
        <a:srgbClr val="0082C3"/>
      </a:dk1>
      <a:lt1>
        <a:srgbClr val="FFFFFF"/>
      </a:lt1>
      <a:dk2>
        <a:srgbClr val="575756"/>
      </a:dk2>
      <a:lt2>
        <a:srgbClr val="D0D0D0"/>
      </a:lt2>
      <a:accent1>
        <a:srgbClr val="009FE3"/>
      </a:accent1>
      <a:accent2>
        <a:srgbClr val="009E92"/>
      </a:accent2>
      <a:accent3>
        <a:srgbClr val="0059A7"/>
      </a:accent3>
      <a:accent4>
        <a:srgbClr val="E83844"/>
      </a:accent4>
      <a:accent5>
        <a:srgbClr val="AA2485"/>
      </a:accent5>
      <a:accent6>
        <a:srgbClr val="EB6109"/>
      </a:accent6>
      <a:hlink>
        <a:srgbClr val="009FE3"/>
      </a:hlink>
      <a:folHlink>
        <a:srgbClr val="AA248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5_WCO_UK" id="{499CC7DC-62DA-EE4E-BB76-F1CE3F232C62}" vid="{611A4FAB-B838-3541-BD62-B5EF20A08B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350EB636C0A2478E7549759E545E1A" ma:contentTypeVersion="16" ma:contentTypeDescription="Create a new document." ma:contentTypeScope="" ma:versionID="1ccdc0b0c2ac5de662187ea1fcbdff67">
  <xsd:schema xmlns:xsd="http://www.w3.org/2001/XMLSchema" xmlns:xs="http://www.w3.org/2001/XMLSchema" xmlns:p="http://schemas.microsoft.com/office/2006/metadata/properties" xmlns:ns2="412e0d3d-76d3-4106-8700-bd8718afc5a4" xmlns:ns3="be079e39-863b-48f5-93bf-cf157702d851" targetNamespace="http://schemas.microsoft.com/office/2006/metadata/properties" ma:root="true" ma:fieldsID="86061b3eb47f382e9384b220d8132ed2" ns2:_="" ns3:_="">
    <xsd:import namespace="412e0d3d-76d3-4106-8700-bd8718afc5a4"/>
    <xsd:import namespace="be079e39-863b-48f5-93bf-cf157702d85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element ref="ns2:Orde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2e0d3d-76d3-4106-8700-bd8718afc5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41118be-01e6-4e0b-b1b2-c3400e2714f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Order0" ma:index="23" nillable="true" ma:displayName="Order" ma:format="Dropdown" ma:internalName="Order0"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be079e39-863b-48f5-93bf-cf157702d85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ee1f569-d601-47a4-9f3f-cc54d688328b}" ma:internalName="TaxCatchAll" ma:showField="CatchAllData" ma:web="be079e39-863b-48f5-93bf-cf157702d8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e079e39-863b-48f5-93bf-cf157702d851" xsi:nil="true"/>
    <Order0 xmlns="412e0d3d-76d3-4106-8700-bd8718afc5a4" xsi:nil="true"/>
    <lcf76f155ced4ddcb4097134ff3c332f xmlns="412e0d3d-76d3-4106-8700-bd8718afc5a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79252F-77A8-4987-995E-66B6E37384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2e0d3d-76d3-4106-8700-bd8718afc5a4"/>
    <ds:schemaRef ds:uri="be079e39-863b-48f5-93bf-cf157702d8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97FEB4-50F2-4D04-A4CE-76282D17C893}">
  <ds:schemaRefs>
    <ds:schemaRef ds:uri="http://schemas.microsoft.com/office/2006/metadata/properties"/>
    <ds:schemaRef ds:uri="http://schemas.microsoft.com/office/infopath/2007/PartnerControls"/>
    <ds:schemaRef ds:uri="be079e39-863b-48f5-93bf-cf157702d851"/>
    <ds:schemaRef ds:uri="412e0d3d-76d3-4106-8700-bd8718afc5a4"/>
  </ds:schemaRefs>
</ds:datastoreItem>
</file>

<file path=customXml/itemProps3.xml><?xml version="1.0" encoding="utf-8"?>
<ds:datastoreItem xmlns:ds="http://schemas.openxmlformats.org/officeDocument/2006/customXml" ds:itemID="{08FE92A7-85BB-42B2-BA43-D9C26DDAAF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WCO PPT Presentation_EN</Template>
  <TotalTime>4268</TotalTime>
  <Words>1327</Words>
  <Application>Microsoft Office PowerPoint</Application>
  <PresentationFormat>On-screen Show (4:3)</PresentationFormat>
  <Paragraphs>119</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__fkGroteskNeue_598ab8</vt:lpstr>
      <vt:lpstr>Arial</vt:lpstr>
      <vt:lpstr>Arial Black</vt:lpstr>
      <vt:lpstr>Calibri</vt:lpstr>
      <vt:lpstr>var(--font-fk-grotesk)</vt:lpstr>
      <vt:lpstr>Wingdings</vt:lpstr>
      <vt:lpstr>WCO Title slide</vt:lpstr>
      <vt:lpstr>PowerPoint Presentation</vt:lpstr>
      <vt:lpstr>Transition to Electronic Exchange and Legal Challenges and Priorities</vt:lpstr>
      <vt:lpstr>Established Legal Frameworks for Customs Data Exchange</vt:lpstr>
      <vt:lpstr>WCO tool - GNC Legal Toolbox</vt:lpstr>
      <vt:lpstr>Key Legal Elements in the CO Interconnectivity Framework</vt:lpstr>
      <vt:lpstr>Key Legal Elements in the CO Interconnectivity Framework</vt:lpstr>
      <vt:lpstr>Key Legal Elements in the CO Interconnectivity Framework</vt:lpstr>
      <vt:lpstr>Key Legal Elements in the CO Interconnectivity Framework</vt:lpstr>
      <vt:lpstr>Practical Steps for Legal Framework Implementation</vt:lpstr>
      <vt:lpstr>Thank you.</vt:lpstr>
    </vt:vector>
  </TitlesOfParts>
  <Company>WCO-OMD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Sonia Pazos Fontenla</dc:creator>
  <cp:lastModifiedBy>Natasa GRCEVSKA</cp:lastModifiedBy>
  <cp:revision>6</cp:revision>
  <cp:lastPrinted>2025-01-27T15:13:32Z</cp:lastPrinted>
  <dcterms:created xsi:type="dcterms:W3CDTF">2020-01-14T11:03:24Z</dcterms:created>
  <dcterms:modified xsi:type="dcterms:W3CDTF">2025-02-06T10:27:39Z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0x010100C7350EB636C0A2478E7549759E545E1A</vt:lpwstr>
  </property>
</Properties>
</file>