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/>
    <p:restoredTop sz="94681"/>
  </p:normalViewPr>
  <p:slideViewPr>
    <p:cSldViewPr snapToGrid="0">
      <p:cViewPr varScale="1">
        <p:scale>
          <a:sx n="85" d="100"/>
          <a:sy n="85" d="100"/>
        </p:scale>
        <p:origin x="19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bot holding a globe&#10;&#10;AI-generated content may be incorrect.">
            <a:extLst>
              <a:ext uri="{FF2B5EF4-FFF2-40B4-BE49-F238E27FC236}">
                <a16:creationId xmlns:a16="http://schemas.microsoft.com/office/drawing/2014/main" id="{77EC75B6-C3B2-7CAA-7921-E740575AD9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0F9533-9B0B-A377-D996-4C7641250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636" y="3240910"/>
            <a:ext cx="6844496" cy="2178875"/>
          </a:xfrm>
        </p:spPr>
        <p:txBody>
          <a:bodyPr anchor="ctr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0FAFE-055A-ED55-0FA5-F849412B6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636" y="5521124"/>
            <a:ext cx="6844496" cy="1042394"/>
          </a:xfrm>
        </p:spPr>
        <p:txBody>
          <a:bodyPr>
            <a:normAutofit/>
          </a:bodyPr>
          <a:lstStyle>
            <a:lvl1pPr marL="0" indent="0" algn="l">
              <a:buNone/>
              <a:defRPr sz="25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8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5FF8D-4674-5DA5-CAAC-8FCD0243B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6C2A7-5139-31A5-0F20-088395C52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C612C-E93D-1A69-D427-14144DF2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AADE-B55E-0D49-942B-F0ABE6C358F7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E513B-DE41-27E4-AF35-46FEF224F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39BB2-CDC4-B906-9F57-C18C61DA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EDBC-64AE-1246-B677-5E7B00424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ADC8-CEFD-036A-22B4-D4E04695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06EE3-1FA7-4237-CAF8-0C23FD39F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854A0-30CF-6390-CA72-542335301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C017B-62F2-2385-92C5-0DC7FF7A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AADE-B55E-0D49-942B-F0ABE6C358F7}" type="datetimeFigureOut">
              <a:rPr lang="en-US" smtClean="0"/>
              <a:t>9/3/25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59125-5C50-1B85-3D04-EEA66B31F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3050C-3E24-0B9D-62D1-5A7D7972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EDBC-64AE-1246-B677-5E7B00424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8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1D61B-B5F5-35B7-03FC-870316E1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7587AD-A15C-3A36-89A0-A87D151D7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22515-DA2E-8E0C-ED43-85F90AE6F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A00FE-D54E-498F-49C5-37B59F59D0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0DE19-B6F9-9D6A-C948-E94DB1C96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70AE16-1797-400B-629E-8D228448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AADE-B55E-0D49-942B-F0ABE6C358F7}" type="datetimeFigureOut">
              <a:rPr lang="en-US" smtClean="0"/>
              <a:t>9/3/25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BC14AB-7621-382A-88C9-096E6CED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E25A29-A491-D198-0287-EDAE3A80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EDBC-64AE-1246-B677-5E7B00424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9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7D5A91-7691-EEA6-5488-6483DD5DF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0AADE-B55E-0D49-942B-F0ABE6C358F7}" type="datetimeFigureOut">
              <a:rPr lang="en-US" smtClean="0"/>
              <a:t>9/3/25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AB82FC-2344-8B4D-C479-D4E47E27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AD41F-F643-F0F2-1ABE-909FB567C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EDBC-64AE-1246-B677-5E7B00424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6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hand reaching out to the right of a hand&#10;&#10;AI-generated content may be incorrect.">
            <a:extLst>
              <a:ext uri="{FF2B5EF4-FFF2-40B4-BE49-F238E27FC236}">
                <a16:creationId xmlns:a16="http://schemas.microsoft.com/office/drawing/2014/main" id="{615C21F7-AB36-4231-5279-4852DD7B05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B167A9-C6AA-AD6E-6F23-E4D0AF9F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65ECE-7BC2-3134-4629-998EF9413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06AC4-598B-24A8-E979-82C4386D5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B0AADE-B55E-0D49-942B-F0ABE6C358F7}" type="datetimeFigureOut">
              <a:rPr lang="en-US" smtClean="0"/>
              <a:t>9/3/25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A114-88F9-FD8C-8AAC-4A59DF891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BB327-4005-ED3F-EF44-FB8C0A43A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6EDBC-64AE-1246-B677-5E7B00424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0CE18-F27B-6E29-4224-CE8ED6E168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Insert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C2B15-CDA7-B0D0-3AF5-E508DBAD56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Insert Name Here</a:t>
            </a:r>
          </a:p>
        </p:txBody>
      </p:sp>
    </p:spTree>
    <p:extLst>
      <p:ext uri="{BB962C8B-B14F-4D97-AF65-F5344CB8AC3E}">
        <p14:creationId xmlns:p14="http://schemas.microsoft.com/office/powerpoint/2010/main" val="57760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40B2D-F880-C3F2-A159-D5539F7E2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E29D0-D0F2-F4F3-35CC-07E731627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2730309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</Words>
  <Application>Microsoft Macintosh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Insert Title Here</vt:lpstr>
      <vt:lpstr>Insert Title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Azwin Zamri</dc:creator>
  <cp:lastModifiedBy>Azwin Zamri</cp:lastModifiedBy>
  <cp:revision>1</cp:revision>
  <dcterms:created xsi:type="dcterms:W3CDTF">2025-09-03T03:06:41Z</dcterms:created>
  <dcterms:modified xsi:type="dcterms:W3CDTF">2025-09-03T03:13:42Z</dcterms:modified>
</cp:coreProperties>
</file>