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sldIdLst>
    <p:sldId id="256" r:id="rId5"/>
  </p:sldIdLst>
  <p:sldSz cx="13716000" cy="24382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291AC-051E-E44D-9CA8-AF5B00810C4D}" v="3" dt="2025-05-08T03:15:11.7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0"/>
    <p:restoredTop sz="94681"/>
  </p:normalViewPr>
  <p:slideViewPr>
    <p:cSldViewPr snapToGrid="0">
      <p:cViewPr varScale="1">
        <p:scale>
          <a:sx n="31" d="100"/>
          <a:sy n="31" d="100"/>
        </p:scale>
        <p:origin x="17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990364"/>
            <a:ext cx="11658600" cy="8488692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12806412"/>
            <a:ext cx="10287000" cy="5886771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47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7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1298138"/>
            <a:ext cx="2957513" cy="2066296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1298138"/>
            <a:ext cx="8701088" cy="2066296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8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6078678"/>
            <a:ext cx="11830050" cy="10142405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16317034"/>
            <a:ext cx="11830050" cy="533365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6490689"/>
            <a:ext cx="5829300" cy="154704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6490689"/>
            <a:ext cx="5829300" cy="154704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3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1" y="1298143"/>
            <a:ext cx="11830050" cy="47128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5977080"/>
            <a:ext cx="5802510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8906353"/>
            <a:ext cx="5802510" cy="130999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5977080"/>
            <a:ext cx="5831087" cy="292927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8906353"/>
            <a:ext cx="5831087" cy="130999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6" y="3510621"/>
            <a:ext cx="6943725" cy="17327317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1625494"/>
            <a:ext cx="4423767" cy="568923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6" y="3510621"/>
            <a:ext cx="6943725" cy="17327317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7314724"/>
            <a:ext cx="4423767" cy="13551431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1298143"/>
            <a:ext cx="11830050" cy="4712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6490689"/>
            <a:ext cx="11830050" cy="15470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83E39-4EF7-0540-A3F0-002DACE0C730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22598890"/>
            <a:ext cx="462915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22598890"/>
            <a:ext cx="3086100" cy="1298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CB1585-D365-3042-A1F8-E3B25A423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;p8">
            <a:extLst>
              <a:ext uri="{FF2B5EF4-FFF2-40B4-BE49-F238E27FC236}">
                <a16:creationId xmlns:a16="http://schemas.microsoft.com/office/drawing/2014/main" id="{E4F8001C-DCA2-C2D7-529F-6D1F62D741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7443" y="2724628"/>
            <a:ext cx="12881113" cy="813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 b="1" dirty="0">
                <a:latin typeface="Arial" panose="020B0604020202020204" pitchFamily="34" charset="0"/>
                <a:cs typeface="Arial" panose="020B0604020202020204" pitchFamily="34" charset="0"/>
              </a:rPr>
              <a:t>Abstract Title</a:t>
            </a:r>
            <a:endParaRPr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39;p8">
            <a:extLst>
              <a:ext uri="{FF2B5EF4-FFF2-40B4-BE49-F238E27FC236}">
                <a16:creationId xmlns:a16="http://schemas.microsoft.com/office/drawing/2014/main" id="{C95A5F98-8C26-1D9B-F8A3-AF6F7F250221}"/>
              </a:ext>
            </a:extLst>
          </p:cNvPr>
          <p:cNvSpPr txBox="1">
            <a:spLocks/>
          </p:cNvSpPr>
          <p:nvPr/>
        </p:nvSpPr>
        <p:spPr>
          <a:xfrm>
            <a:off x="417443" y="3437632"/>
            <a:ext cx="12881113" cy="8137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Abstract ID:</a:t>
            </a:r>
          </a:p>
        </p:txBody>
      </p:sp>
      <p:sp>
        <p:nvSpPr>
          <p:cNvPr id="4" name="Google Shape;39;p8">
            <a:extLst>
              <a:ext uri="{FF2B5EF4-FFF2-40B4-BE49-F238E27FC236}">
                <a16:creationId xmlns:a16="http://schemas.microsoft.com/office/drawing/2014/main" id="{37857E56-FE8C-32EF-799D-A5CF8D542D5B}"/>
              </a:ext>
            </a:extLst>
          </p:cNvPr>
          <p:cNvSpPr txBox="1">
            <a:spLocks/>
          </p:cNvSpPr>
          <p:nvPr/>
        </p:nvSpPr>
        <p:spPr>
          <a:xfrm>
            <a:off x="417443" y="4802698"/>
            <a:ext cx="12881113" cy="173019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Abstract Content</a:t>
            </a:r>
          </a:p>
        </p:txBody>
      </p:sp>
    </p:spTree>
    <p:extLst>
      <p:ext uri="{BB962C8B-B14F-4D97-AF65-F5344CB8AC3E}">
        <p14:creationId xmlns:p14="http://schemas.microsoft.com/office/powerpoint/2010/main" val="41589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214491-d125-42f1-a018-d7f3a8aca6b3">
      <Terms xmlns="http://schemas.microsoft.com/office/infopath/2007/PartnerControls"/>
    </lcf76f155ced4ddcb4097134ff3c332f>
    <TaxCatchAll xmlns="dd4c8089-59e7-458c-8c11-1b6c1f5f53a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74431AFD546B4AA6AF1E340F7D41C3" ma:contentTypeVersion="14" ma:contentTypeDescription="Create a new document." ma:contentTypeScope="" ma:versionID="42a7def4044cf2adf0d44f6d6267fb21">
  <xsd:schema xmlns:xsd="http://www.w3.org/2001/XMLSchema" xmlns:xs="http://www.w3.org/2001/XMLSchema" xmlns:p="http://schemas.microsoft.com/office/2006/metadata/properties" xmlns:ns2="7a214491-d125-42f1-a018-d7f3a8aca6b3" xmlns:ns3="dd4c8089-59e7-458c-8c11-1b6c1f5f53a2" targetNamespace="http://schemas.microsoft.com/office/2006/metadata/properties" ma:root="true" ma:fieldsID="cb48049efe5fdf191fc5955fda7d9908" ns2:_="" ns3:_="">
    <xsd:import namespace="7a214491-d125-42f1-a018-d7f3a8aca6b3"/>
    <xsd:import namespace="dd4c8089-59e7-458c-8c11-1b6c1f5f53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14491-d125-42f1-a018-d7f3a8aca6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4acd56-5a52-4f21-9d10-bd0b3e7142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c8089-59e7-458c-8c11-1b6c1f5f53a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0642ea-aeb4-43c4-bfbd-ecbee8a83938}" ma:internalName="TaxCatchAll" ma:showField="CatchAllData" ma:web="dd4c8089-59e7-458c-8c11-1b6c1f5f53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DA187-D060-447B-9ECE-9A116405CCBB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a214491-d125-42f1-a018-d7f3a8aca6b3"/>
    <ds:schemaRef ds:uri="http://purl.org/dc/terms/"/>
    <ds:schemaRef ds:uri="dd4c8089-59e7-458c-8c11-1b6c1f5f53a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5C4DA8-8D49-4F3B-8494-9653E72D94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EFEA18-76BA-4593-9E4C-A331C530B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14491-d125-42f1-a018-d7f3a8aca6b3"/>
    <ds:schemaRef ds:uri="dd4c8089-59e7-458c-8c11-1b6c1f5f5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7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Abstract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Azwin Zamri</cp:lastModifiedBy>
  <cp:revision>3</cp:revision>
  <cp:lastPrinted>2025-05-08T02:59:57Z</cp:lastPrinted>
  <dcterms:created xsi:type="dcterms:W3CDTF">2025-05-08T02:56:29Z</dcterms:created>
  <dcterms:modified xsi:type="dcterms:W3CDTF">2025-09-03T05:37:12Z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0x0101004B74431AFD546B4AA6AF1E340F7D41C3</vt:lpwstr>
  </property>
  <property fmtid="{D5CDD505-2E9C-101B-9397-08002B2CF9AE}" pid="3" name="MediaServiceImageTags">
    <vt:lpwstr/>
  </property>
</Properties>
</file>