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02FD3-9B5E-418C-A176-69B8EC399FD9}" type="datetimeFigureOut">
              <a:rPr lang="en-IN" smtClean="0"/>
              <a:t>02-12-2024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07D29-F841-4ABB-8B4F-EB419B67DA9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74763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02FD3-9B5E-418C-A176-69B8EC399FD9}" type="datetimeFigureOut">
              <a:rPr lang="en-IN" smtClean="0"/>
              <a:t>02-12-2024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07D29-F841-4ABB-8B4F-EB419B67DA9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75511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02FD3-9B5E-418C-A176-69B8EC399FD9}" type="datetimeFigureOut">
              <a:rPr lang="en-IN" smtClean="0"/>
              <a:t>02-12-2024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07D29-F841-4ABB-8B4F-EB419B67DA9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51756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02FD3-9B5E-418C-A176-69B8EC399FD9}" type="datetimeFigureOut">
              <a:rPr lang="en-IN" smtClean="0"/>
              <a:t>02-12-2024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07D29-F841-4ABB-8B4F-EB419B67DA9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12733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02FD3-9B5E-418C-A176-69B8EC399FD9}" type="datetimeFigureOut">
              <a:rPr lang="en-IN" smtClean="0"/>
              <a:t>02-12-2024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07D29-F841-4ABB-8B4F-EB419B67DA9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97687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02FD3-9B5E-418C-A176-69B8EC399FD9}" type="datetimeFigureOut">
              <a:rPr lang="en-IN" smtClean="0"/>
              <a:t>02-12-2024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07D29-F841-4ABB-8B4F-EB419B67DA9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33040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02FD3-9B5E-418C-A176-69B8EC399FD9}" type="datetimeFigureOut">
              <a:rPr lang="en-IN" smtClean="0"/>
              <a:t>02-12-2024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07D29-F841-4ABB-8B4F-EB419B67DA9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98969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02FD3-9B5E-418C-A176-69B8EC399FD9}" type="datetimeFigureOut">
              <a:rPr lang="en-IN" smtClean="0"/>
              <a:t>02-12-2024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07D29-F841-4ABB-8B4F-EB419B67DA9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32780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02FD3-9B5E-418C-A176-69B8EC399FD9}" type="datetimeFigureOut">
              <a:rPr lang="en-IN" smtClean="0"/>
              <a:t>02-12-2024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07D29-F841-4ABB-8B4F-EB419B67DA9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31172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02FD3-9B5E-418C-A176-69B8EC399FD9}" type="datetimeFigureOut">
              <a:rPr lang="en-IN" smtClean="0"/>
              <a:t>02-12-2024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07D29-F841-4ABB-8B4F-EB419B67DA9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69721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02FD3-9B5E-418C-A176-69B8EC399FD9}" type="datetimeFigureOut">
              <a:rPr lang="en-IN" smtClean="0"/>
              <a:t>02-12-2024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07D29-F841-4ABB-8B4F-EB419B67DA9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47452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502FD3-9B5E-418C-A176-69B8EC399FD9}" type="datetimeFigureOut">
              <a:rPr lang="en-IN" smtClean="0"/>
              <a:t>02-12-2024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107D29-F841-4ABB-8B4F-EB419B67DA9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23731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66C37DF-D8C3-8791-4646-D77ACBED6F3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2765" y="1530194"/>
            <a:ext cx="2908853" cy="26776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1200" dirty="0">
              <a:solidFill>
                <a:srgbClr val="CC0099"/>
              </a:solidFill>
            </a:endParaRPr>
          </a:p>
          <a:p>
            <a:endParaRPr lang="en-US" sz="1200" dirty="0">
              <a:solidFill>
                <a:srgbClr val="CC0099"/>
              </a:solidFill>
            </a:endParaRPr>
          </a:p>
          <a:p>
            <a:endParaRPr lang="en-US" sz="1200" dirty="0">
              <a:solidFill>
                <a:srgbClr val="CC0099"/>
              </a:solidFill>
            </a:endParaRPr>
          </a:p>
          <a:p>
            <a:endParaRPr lang="en-US" sz="1200" dirty="0">
              <a:solidFill>
                <a:srgbClr val="CC0099"/>
              </a:solidFill>
            </a:endParaRPr>
          </a:p>
          <a:p>
            <a:endParaRPr lang="en-US" sz="1200" dirty="0">
              <a:solidFill>
                <a:srgbClr val="CC0099"/>
              </a:solidFill>
            </a:endParaRPr>
          </a:p>
          <a:p>
            <a:endParaRPr lang="en-US" sz="1200" dirty="0">
              <a:solidFill>
                <a:srgbClr val="CC0099"/>
              </a:solidFill>
            </a:endParaRPr>
          </a:p>
          <a:p>
            <a:endParaRPr lang="en-US" sz="1200" dirty="0">
              <a:solidFill>
                <a:srgbClr val="CC0099"/>
              </a:solidFill>
            </a:endParaRPr>
          </a:p>
          <a:p>
            <a:endParaRPr lang="en-US" sz="1200" dirty="0">
              <a:solidFill>
                <a:srgbClr val="CC0099"/>
              </a:solidFill>
            </a:endParaRPr>
          </a:p>
          <a:p>
            <a:endParaRPr lang="en-US" sz="1200" dirty="0">
              <a:solidFill>
                <a:srgbClr val="CC0099"/>
              </a:solidFill>
            </a:endParaRPr>
          </a:p>
          <a:p>
            <a:endParaRPr lang="en-US" sz="1200" dirty="0">
              <a:solidFill>
                <a:srgbClr val="CC0099"/>
              </a:solidFill>
            </a:endParaRPr>
          </a:p>
          <a:p>
            <a:endParaRPr lang="en-US" sz="1200" dirty="0">
              <a:solidFill>
                <a:srgbClr val="CC0099"/>
              </a:solidFill>
            </a:endParaRPr>
          </a:p>
          <a:p>
            <a:endParaRPr lang="en-US" sz="1200" dirty="0">
              <a:solidFill>
                <a:srgbClr val="CC0099"/>
              </a:solidFill>
            </a:endParaRPr>
          </a:p>
          <a:p>
            <a:endParaRPr lang="en-US" sz="1200" dirty="0">
              <a:solidFill>
                <a:srgbClr val="CC0099"/>
              </a:solidFill>
            </a:endParaRPr>
          </a:p>
          <a:p>
            <a:endParaRPr lang="en-US" sz="1200" dirty="0">
              <a:solidFill>
                <a:srgbClr val="CC0099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0669711-6D11-145C-04B1-00341A49720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155633" y="1517311"/>
            <a:ext cx="2908853" cy="52629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7E8E5E6-2AC3-EB4D-073A-B7C83B8607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177127" y="1517311"/>
            <a:ext cx="2908853" cy="2123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EA5167D-DA26-2B4B-C12F-DA394D83604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2765" y="1166194"/>
            <a:ext cx="2908853" cy="304799"/>
          </a:xfrm>
          <a:prstGeom prst="rect">
            <a:avLst/>
          </a:prstGeom>
          <a:solidFill>
            <a:srgbClr val="CC0099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parajita" panose="02020603050405020304" pitchFamily="18" charset="0"/>
                <a:cs typeface="Aparajita" panose="02020603050405020304" pitchFamily="18" charset="0"/>
              </a:rPr>
              <a:t>INTRODUCTION</a:t>
            </a:r>
            <a:endParaRPr lang="en-IN" b="1" dirty="0">
              <a:latin typeface="Aparajita" panose="02020603050405020304" pitchFamily="18" charset="0"/>
              <a:cs typeface="Aparajita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11E18A2-FE61-69C5-59C1-8C63B7AB4EE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2767" y="5004421"/>
            <a:ext cx="2908853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406438A-635F-8D5D-34A3-7F5C1E9B8B1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2765" y="4589463"/>
            <a:ext cx="2908853" cy="304799"/>
          </a:xfrm>
          <a:prstGeom prst="rect">
            <a:avLst/>
          </a:prstGeom>
          <a:solidFill>
            <a:srgbClr val="CC0099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parajita" panose="02020603050405020304" pitchFamily="18" charset="0"/>
                <a:cs typeface="Aparajita" panose="02020603050405020304" pitchFamily="18" charset="0"/>
              </a:rPr>
              <a:t>AIMS / OBJECTIVES</a:t>
            </a:r>
            <a:endParaRPr lang="en-IN" b="1" dirty="0">
              <a:latin typeface="Aparajita" panose="02020603050405020304" pitchFamily="18" charset="0"/>
              <a:cs typeface="Aparajita" panose="02020603050405020304" pitchFamily="18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D27D298-3DF5-55E4-F580-87C13661D49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110253" y="1166192"/>
            <a:ext cx="2908853" cy="304799"/>
          </a:xfrm>
          <a:prstGeom prst="rect">
            <a:avLst/>
          </a:prstGeom>
          <a:solidFill>
            <a:srgbClr val="CC0099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parajita" panose="02020603050405020304" pitchFamily="18" charset="0"/>
                <a:cs typeface="Aparajita" panose="02020603050405020304" pitchFamily="18" charset="0"/>
              </a:rPr>
              <a:t>MATERIALS / METHODS</a:t>
            </a:r>
            <a:endParaRPr lang="en-IN" b="1" dirty="0">
              <a:latin typeface="Aparajita" panose="02020603050405020304" pitchFamily="18" charset="0"/>
              <a:cs typeface="Aparajita" panose="02020603050405020304" pitchFamily="18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0458ECA-AA8E-89DF-BF98-6B1A45C399E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57021" y="1166191"/>
            <a:ext cx="2908853" cy="304799"/>
          </a:xfrm>
          <a:prstGeom prst="rect">
            <a:avLst/>
          </a:prstGeom>
          <a:solidFill>
            <a:srgbClr val="CC0099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parajita" panose="02020603050405020304" pitchFamily="18" charset="0"/>
                <a:cs typeface="Aparajita" panose="02020603050405020304" pitchFamily="18" charset="0"/>
              </a:rPr>
              <a:t>RESULTS</a:t>
            </a:r>
            <a:endParaRPr lang="en-IN" b="1" dirty="0">
              <a:latin typeface="Aparajita" panose="02020603050405020304" pitchFamily="18" charset="0"/>
              <a:cs typeface="Aparajita" panose="02020603050405020304" pitchFamily="18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24D720E-1475-D1BA-1DEB-BCFB0E6B5E9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163874" y="1166190"/>
            <a:ext cx="2908853" cy="304799"/>
          </a:xfrm>
          <a:prstGeom prst="rect">
            <a:avLst/>
          </a:prstGeom>
          <a:solidFill>
            <a:srgbClr val="CC0099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parajita" panose="02020603050405020304" pitchFamily="18" charset="0"/>
                <a:cs typeface="Aparajita" panose="02020603050405020304" pitchFamily="18" charset="0"/>
              </a:rPr>
              <a:t>DISCUSSION</a:t>
            </a:r>
            <a:endParaRPr lang="en-IN" b="1" dirty="0">
              <a:latin typeface="Aparajita" panose="02020603050405020304" pitchFamily="18" charset="0"/>
              <a:cs typeface="Aparajita" panose="02020603050405020304" pitchFamily="18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F5C59A4-B0A7-D999-1649-F397A5C313C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163874" y="3710856"/>
            <a:ext cx="2908853" cy="304799"/>
          </a:xfrm>
          <a:prstGeom prst="rect">
            <a:avLst/>
          </a:prstGeom>
          <a:solidFill>
            <a:srgbClr val="CC0099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parajita" panose="02020603050405020304" pitchFamily="18" charset="0"/>
                <a:cs typeface="Aparajita" panose="02020603050405020304" pitchFamily="18" charset="0"/>
              </a:rPr>
              <a:t>CONCLUSION</a:t>
            </a:r>
            <a:endParaRPr lang="en-IN" b="1" dirty="0">
              <a:latin typeface="Aparajita" panose="02020603050405020304" pitchFamily="18" charset="0"/>
              <a:cs typeface="Aparajita" panose="02020603050405020304" pitchFamily="18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6F705CE-4080-4380-75CC-1AEFA80F2C3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163874" y="5539408"/>
            <a:ext cx="2908853" cy="304799"/>
          </a:xfrm>
          <a:prstGeom prst="rect">
            <a:avLst/>
          </a:prstGeom>
          <a:solidFill>
            <a:srgbClr val="CC0099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parajita" panose="02020603050405020304" pitchFamily="18" charset="0"/>
                <a:cs typeface="Aparajita" panose="02020603050405020304" pitchFamily="18" charset="0"/>
              </a:rPr>
              <a:t>REFERENCE</a:t>
            </a:r>
            <a:endParaRPr lang="en-IN" b="1" dirty="0">
              <a:latin typeface="Aparajita" panose="02020603050405020304" pitchFamily="18" charset="0"/>
              <a:cs typeface="Aparajita" panose="02020603050405020304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CEDD4C7-7BE5-E2B6-18C6-C1110740496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163874" y="4085034"/>
            <a:ext cx="2908853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CE34245-6CDA-C725-0F0D-CC632D3BE71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163874" y="5899013"/>
            <a:ext cx="2908853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1B39948-62DB-942C-9515-22284431EFE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107632" y="1517311"/>
            <a:ext cx="2935360" cy="52285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IN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69B55FA-BDDF-48A6-B785-8F52F924BF1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4719" y="127990"/>
            <a:ext cx="2115927" cy="913086"/>
          </a:xfrm>
          <a:prstGeom prst="rect">
            <a:avLst/>
          </a:prstGeom>
        </p:spPr>
      </p:pic>
      <p:grpSp>
        <p:nvGrpSpPr>
          <p:cNvPr id="18" name="Group 17">
            <a:extLst>
              <a:ext uri="{FF2B5EF4-FFF2-40B4-BE49-F238E27FC236}">
                <a16:creationId xmlns:a16="http://schemas.microsoft.com/office/drawing/2014/main" id="{445EA13E-2137-255B-1B2C-43B89A78F487}"/>
              </a:ext>
            </a:extLst>
          </p:cNvPr>
          <p:cNvGrpSpPr/>
          <p:nvPr/>
        </p:nvGrpSpPr>
        <p:grpSpPr>
          <a:xfrm>
            <a:off x="6143605" y="140912"/>
            <a:ext cx="3122315" cy="891473"/>
            <a:chOff x="6143605" y="140912"/>
            <a:chExt cx="3122315" cy="891473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8194C79A-1BB6-483E-859F-5624367E660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43605" y="264164"/>
              <a:ext cx="622740" cy="768221"/>
            </a:xfrm>
            <a:prstGeom prst="rect">
              <a:avLst/>
            </a:prstGeom>
          </p:spPr>
        </p:pic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3E1CF01E-DF29-4A8E-9A8A-9D391072D2F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07724" y="156798"/>
              <a:ext cx="737395" cy="763957"/>
            </a:xfrm>
            <a:prstGeom prst="rect">
              <a:avLst/>
            </a:prstGeom>
          </p:spPr>
        </p:pic>
        <p:pic>
          <p:nvPicPr>
            <p:cNvPr id="21" name="Picture 20">
              <a:extLst>
                <a:ext uri="{FF2B5EF4-FFF2-40B4-BE49-F238E27FC236}">
                  <a16:creationId xmlns:a16="http://schemas.microsoft.com/office/drawing/2014/main" id="{E6F16767-F24E-4426-A228-65BD236B5EB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45945" y="140912"/>
              <a:ext cx="619975" cy="779843"/>
            </a:xfrm>
            <a:prstGeom prst="rect">
              <a:avLst/>
            </a:prstGeom>
          </p:spPr>
        </p:pic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D7A55E4B-457C-ED5C-8476-58AFF480EE58}"/>
              </a:ext>
            </a:extLst>
          </p:cNvPr>
          <p:cNvSpPr txBox="1"/>
          <p:nvPr/>
        </p:nvSpPr>
        <p:spPr>
          <a:xfrm>
            <a:off x="325120" y="264164"/>
            <a:ext cx="53122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Presenter Full Name;………………………………………………</a:t>
            </a:r>
          </a:p>
          <a:p>
            <a:r>
              <a:rPr lang="en-US" dirty="0"/>
              <a:t>Abstract Title;………………………………………………………………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640747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457"/>
    </mc:Choice>
    <mc:Fallback xmlns="">
      <p:transition spd="slow" advTm="6457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218</TotalTime>
  <Words>18</Words>
  <Application>Microsoft Office PowerPoint</Application>
  <PresentationFormat>Widescreen</PresentationFormat>
  <Paragraphs>70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Aparajita</vt:lpstr>
      <vt:lpstr>Arial</vt:lpstr>
      <vt:lpstr>Calibri</vt:lpstr>
      <vt:lpstr>Calibri Light</vt:lpstr>
      <vt:lpstr>Office Theme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Meety Events Pvt Ltd</dc:creator>
  <cp:lastModifiedBy>Venkatesh guntoju</cp:lastModifiedBy>
  <cp:revision>21</cp:revision>
  <dcterms:created xsi:type="dcterms:W3CDTF">2023-03-20T12:46:40Z</dcterms:created>
  <dcterms:modified xsi:type="dcterms:W3CDTF">2024-12-02T14:19:44Z</dcterms:modified>
</cp:coreProperties>
</file>