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59" r:id="rId3"/>
    <p:sldId id="261" r:id="rId4"/>
    <p:sldId id="271" r:id="rId5"/>
    <p:sldId id="272" r:id="rId6"/>
  </p:sldIdLst>
  <p:sldSz cx="18288000" cy="10287000"/>
  <p:notesSz cx="6858000" cy="9144000"/>
  <p:embeddedFontLst>
    <p:embeddedFont>
      <p:font typeface="Trebuchet MS" panose="020B0603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3" autoAdjust="0"/>
    <p:restoredTop sz="93840" autoAdjust="0"/>
  </p:normalViewPr>
  <p:slideViewPr>
    <p:cSldViewPr showGuides="1">
      <p:cViewPr varScale="1">
        <p:scale>
          <a:sx n="45" d="100"/>
          <a:sy n="45" d="100"/>
        </p:scale>
        <p:origin x="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7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7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7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7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7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2025.fmsconference.my/user/log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9DFC-8ECB-A6D9-7365-CB42893D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722" y="437297"/>
            <a:ext cx="14396555" cy="1988345"/>
          </a:xfrm>
        </p:spPr>
        <p:txBody>
          <a:bodyPr>
            <a:normAutofit fontScale="90000"/>
          </a:bodyPr>
          <a:lstStyle/>
          <a:p>
            <a:pPr algn="ctr"/>
            <a:r>
              <a:rPr lang="en-MY" sz="6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Instructions for Speakers – </a:t>
            </a:r>
            <a:br>
              <a:rPr lang="en-MY" sz="6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MY" sz="6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Symposium Presentation</a:t>
            </a:r>
            <a:br>
              <a:rPr lang="en-MY" sz="6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2C097-434D-C4CE-8DEF-896AB2E69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15" y="2195873"/>
            <a:ext cx="16263936" cy="6659657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MY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Theme: </a:t>
            </a:r>
            <a:r>
              <a:rPr lang="en-MY" sz="3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"Back to Basics, In Sync with Innovations"</a:t>
            </a:r>
            <a:endParaRPr lang="en-MY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MY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Allocation: </a:t>
            </a:r>
            <a:r>
              <a:rPr lang="en-GB" sz="32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en-MY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minutes per slot</a:t>
            </a:r>
            <a:endParaRPr lang="en-MY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MY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for </a:t>
            </a:r>
            <a:r>
              <a:rPr lang="en-MY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en-GB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more than 15 slides</a:t>
            </a:r>
            <a:endParaRPr lang="en-MY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MY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</a:t>
            </a:r>
            <a:r>
              <a:rPr lang="en-GB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mins for presentation, 2 mins for Q&amp;A</a:t>
            </a:r>
            <a:endParaRPr lang="en-MY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MY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Slide Template: </a:t>
            </a:r>
            <a:r>
              <a:rPr lang="en-MY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the </a:t>
            </a:r>
            <a:r>
              <a:rPr lang="en-MY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provided presentation template</a:t>
            </a:r>
            <a:endParaRPr lang="en-MY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MY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Kindly submit your slides through </a:t>
            </a:r>
            <a:r>
              <a:rPr lang="en-GB" sz="3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portal in the dashboard via link </a:t>
            </a:r>
            <a:r>
              <a:rPr lang="en-GB" sz="3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GB" sz="32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2025.fmsconference.my</a:t>
            </a:r>
            <a:r>
              <a:rPr lang="en-GB" sz="3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//user/login</a:t>
            </a:r>
            <a:r>
              <a:rPr lang="en-GB" sz="3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by </a:t>
            </a:r>
            <a:r>
              <a:rPr lang="en-GB" sz="32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2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GB" sz="32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August</a:t>
            </a:r>
            <a:r>
              <a:rPr lang="en-MY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2025</a:t>
            </a:r>
          </a:p>
          <a:p>
            <a:pPr marL="0" lvl="0" indent="0">
              <a:lnSpc>
                <a:spcPct val="115000"/>
              </a:lnSpc>
              <a:buNone/>
            </a:pPr>
            <a:endParaRPr lang="en-MY" sz="32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4C8335-0538-6756-1DB9-4D379D1442E2}"/>
              </a:ext>
            </a:extLst>
          </p:cNvPr>
          <p:cNvGrpSpPr/>
          <p:nvPr/>
        </p:nvGrpSpPr>
        <p:grpSpPr>
          <a:xfrm>
            <a:off x="-1" y="9396560"/>
            <a:ext cx="18288001" cy="1243930"/>
            <a:chOff x="-1" y="9043070"/>
            <a:chExt cx="18288001" cy="12439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59B9DE8-2EEA-3193-E61B-CEDE3E388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5" r="746" b="32460"/>
            <a:stretch/>
          </p:blipFill>
          <p:spPr>
            <a:xfrm>
              <a:off x="-1" y="9043070"/>
              <a:ext cx="10494623" cy="12439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2FB73D-1DBA-2868-3235-E2D16214C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5" r="25970" b="32460"/>
            <a:stretch/>
          </p:blipFill>
          <p:spPr>
            <a:xfrm>
              <a:off x="10460377" y="9043070"/>
              <a:ext cx="7827623" cy="124393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FEEB671-4CF9-2D8A-41ED-158D6F36CF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0" y="76201"/>
            <a:ext cx="1912960" cy="110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6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4228445" y="114300"/>
            <a:ext cx="1621155" cy="889635"/>
            <a:chOff x="0" y="0"/>
            <a:chExt cx="812800" cy="5219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521935"/>
            </a:xfrm>
            <a:custGeom>
              <a:avLst/>
              <a:gdLst/>
              <a:ahLst/>
              <a:cxnLst/>
              <a:rect l="l" t="t" r="r" b="b"/>
              <a:pathLst>
                <a:path w="812800" h="521935">
                  <a:moveTo>
                    <a:pt x="0" y="0"/>
                  </a:moveTo>
                  <a:lnTo>
                    <a:pt x="812800" y="0"/>
                  </a:lnTo>
                  <a:lnTo>
                    <a:pt x="812800" y="521935"/>
                  </a:lnTo>
                  <a:lnTo>
                    <a:pt x="0" y="521935"/>
                  </a:lnTo>
                  <a:close/>
                </a:path>
              </a:pathLst>
            </a:custGeom>
            <a:blipFill>
              <a:blip r:embed="rId3"/>
              <a:stretch>
                <a:fillRect t="-27864" b="-2786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" y="9563100"/>
            <a:ext cx="18288001" cy="723900"/>
            <a:chOff x="-1" y="9043070"/>
            <a:chExt cx="18288001" cy="124393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5" r="746" b="32460"/>
            <a:stretch>
              <a:fillRect/>
            </a:stretch>
          </p:blipFill>
          <p:spPr>
            <a:xfrm>
              <a:off x="-1" y="9043070"/>
              <a:ext cx="10494623" cy="124393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5" r="25970" b="32460"/>
            <a:stretch>
              <a:fillRect/>
            </a:stretch>
          </p:blipFill>
          <p:spPr>
            <a:xfrm>
              <a:off x="10460377" y="9043070"/>
              <a:ext cx="7827623" cy="124393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5" y="-114300"/>
            <a:ext cx="8261602" cy="4191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5067300"/>
            <a:ext cx="16219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4800" b="1" dirty="0">
                <a:sym typeface="+mn-ea"/>
              </a:rPr>
              <a:t>“TOPIC”</a:t>
            </a:r>
            <a:endParaRPr lang="en-MY" sz="4800" b="1" dirty="0"/>
          </a:p>
          <a:p>
            <a:pPr algn="l"/>
            <a:endParaRPr lang="en-MY" sz="4000" b="1" dirty="0"/>
          </a:p>
        </p:txBody>
      </p:sp>
      <p:pic>
        <p:nvPicPr>
          <p:cNvPr id="3" name="Content Placeholder 7" descr="LOGO JATA KK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11600" y="38100"/>
            <a:ext cx="1115695" cy="11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690DBE-7F1A-C3FB-A4CE-BABCE15757C7}"/>
              </a:ext>
            </a:extLst>
          </p:cNvPr>
          <p:cNvSpPr txBox="1"/>
          <p:nvPr/>
        </p:nvSpPr>
        <p:spPr>
          <a:xfrm>
            <a:off x="533400" y="8648700"/>
            <a:ext cx="1242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MY" sz="4000" b="1" dirty="0"/>
              <a:t>“SPEAKER’S NAME”</a:t>
            </a:r>
            <a:endParaRPr lang="en-MY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3027C-E1FF-C19D-878A-0A4CA7792C0F}"/>
              </a:ext>
            </a:extLst>
          </p:cNvPr>
          <p:cNvSpPr txBox="1"/>
          <p:nvPr/>
        </p:nvSpPr>
        <p:spPr>
          <a:xfrm>
            <a:off x="14554200" y="1028700"/>
            <a:ext cx="1051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100" dirty="0"/>
              <a:t>FMSA Malaysia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72547-7685-8FE8-E9C0-694877747E00}"/>
              </a:ext>
            </a:extLst>
          </p:cNvPr>
          <p:cNvSpPr txBox="1"/>
          <p:nvPr/>
        </p:nvSpPr>
        <p:spPr>
          <a:xfrm>
            <a:off x="15868485" y="1028700"/>
            <a:ext cx="239681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1100" dirty="0"/>
              <a:t>Kementerian Kesihatan Malaysia</a:t>
            </a:r>
          </a:p>
          <a:p>
            <a:pPr algn="ctr"/>
            <a:r>
              <a:rPr lang="en-MY" sz="1100" dirty="0" err="1"/>
              <a:t>Jabatan</a:t>
            </a:r>
            <a:r>
              <a:rPr lang="en-MY" sz="1100" dirty="0"/>
              <a:t> Kesihatan Negeri Kedah</a:t>
            </a:r>
          </a:p>
          <a:p>
            <a:pPr algn="ctr"/>
            <a:r>
              <a:rPr lang="en-MY" sz="1100" dirty="0" err="1"/>
              <a:t>Jabatan</a:t>
            </a:r>
            <a:r>
              <a:rPr lang="en-MY" sz="1100" dirty="0"/>
              <a:t> Kesihatan Negeri Pulau Pinang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57300" y="1436499"/>
            <a:ext cx="15773400" cy="4279106"/>
          </a:xfrm>
        </p:spPr>
        <p:txBody>
          <a:bodyPr>
            <a:normAutofit fontScale="90000"/>
          </a:bodyPr>
          <a:lstStyle/>
          <a:p>
            <a:r>
              <a:rPr lang="en-US" sz="3600" b="1" i="1" dirty="0"/>
              <a:t>“Dear speakers, we greatly appreciate if you can use this template as for the headings/subheadings/titles in your presentations.“</a:t>
            </a:r>
            <a:br>
              <a:rPr lang="en-US" sz="3200" b="1" i="1" dirty="0"/>
            </a:br>
            <a:br>
              <a:rPr lang="en-US" sz="3200" b="1" i="1" dirty="0"/>
            </a:br>
            <a:br>
              <a:rPr lang="en-US" sz="3200" b="1" i="1" dirty="0"/>
            </a:br>
            <a:br>
              <a:rPr lang="en-US" sz="3200" b="1" i="1" dirty="0"/>
            </a:br>
            <a:br>
              <a:rPr lang="en-US" sz="3200" b="1" i="1" dirty="0"/>
            </a:br>
            <a:br>
              <a:rPr lang="en-US" sz="3200" b="1" i="1" dirty="0"/>
            </a:br>
            <a:br>
              <a:rPr lang="en-US" sz="3200" b="1" i="1" dirty="0"/>
            </a:br>
            <a:br>
              <a:rPr lang="en-US" sz="3200" b="1" i="1" dirty="0"/>
            </a:br>
            <a:endParaRPr lang="en-US" altLang="en-MY" sz="3200" b="1" i="1" dirty="0">
              <a:latin typeface="Trebuchet MS" panose="020B0603020202020204" charset="0"/>
              <a:cs typeface="Trebuchet MS" panose="020B060302020202020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grpSp>
        <p:nvGrpSpPr>
          <p:cNvPr id="9" name="Group 8"/>
          <p:cNvGrpSpPr/>
          <p:nvPr/>
        </p:nvGrpSpPr>
        <p:grpSpPr>
          <a:xfrm>
            <a:off x="-1" y="9486900"/>
            <a:ext cx="18288001" cy="800100"/>
            <a:chOff x="-1" y="9043070"/>
            <a:chExt cx="18288001" cy="124393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5" r="746" b="32460"/>
            <a:stretch>
              <a:fillRect/>
            </a:stretch>
          </p:blipFill>
          <p:spPr>
            <a:xfrm>
              <a:off x="-1" y="9043070"/>
              <a:ext cx="10494623" cy="124393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5" r="25970" b="32460"/>
            <a:stretch>
              <a:fillRect/>
            </a:stretch>
          </p:blipFill>
          <p:spPr>
            <a:xfrm>
              <a:off x="10460377" y="9043070"/>
              <a:ext cx="7827623" cy="124393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5" y="0"/>
            <a:ext cx="1876906" cy="1084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BD7CA6F-8883-748C-CDFE-FEBDD08E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/>
              <a:t>“Speakers may use this template to prepare their presentation content”</a:t>
            </a:r>
            <a:endParaRPr lang="en-US" sz="3200" b="1" i="1" dirty="0">
              <a:latin typeface="Trebuchet MS" panose="020B0603020202020204" charset="0"/>
              <a:cs typeface="Trebuchet MS" panose="020B060302020202020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9396560"/>
            <a:ext cx="18288001" cy="1243930"/>
            <a:chOff x="-1" y="9043070"/>
            <a:chExt cx="18288001" cy="12439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5" r="746" b="32460"/>
            <a:stretch>
              <a:fillRect/>
            </a:stretch>
          </p:blipFill>
          <p:spPr>
            <a:xfrm>
              <a:off x="-1" y="9043070"/>
              <a:ext cx="10494623" cy="12439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5" r="25970" b="32460"/>
            <a:stretch>
              <a:fillRect/>
            </a:stretch>
          </p:blipFill>
          <p:spPr>
            <a:xfrm>
              <a:off x="10460377" y="9043070"/>
              <a:ext cx="7827623" cy="124393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4" y="89570"/>
            <a:ext cx="1876906" cy="108407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E16236-F929-E155-002E-52D0F6EB2DCB}"/>
              </a:ext>
            </a:extLst>
          </p:cNvPr>
          <p:cNvSpPr txBox="1">
            <a:spLocks/>
          </p:cNvSpPr>
          <p:nvPr/>
        </p:nvSpPr>
        <p:spPr>
          <a:xfrm>
            <a:off x="730915" y="2195873"/>
            <a:ext cx="16263936" cy="6659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  <a:tabLst>
                <a:tab pos="457200" algn="l"/>
              </a:tabLst>
            </a:pPr>
            <a:endParaRPr lang="en-US" sz="8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47775" y="2447246"/>
            <a:ext cx="15773400" cy="4279106"/>
          </a:xfrm>
        </p:spPr>
        <p:txBody>
          <a:bodyPr/>
          <a:lstStyle/>
          <a:p>
            <a:r>
              <a:rPr lang="en-US" altLang="en-MY" dirty="0">
                <a:latin typeface="Trebuchet MS" panose="020B0603020202020204" charset="0"/>
                <a:cs typeface="Trebuchet MS" panose="020B0603020202020204" charset="0"/>
              </a:rPr>
              <a:t>THANK YOU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grpSp>
        <p:nvGrpSpPr>
          <p:cNvPr id="9" name="Group 8"/>
          <p:cNvGrpSpPr/>
          <p:nvPr/>
        </p:nvGrpSpPr>
        <p:grpSpPr>
          <a:xfrm>
            <a:off x="-1" y="9486900"/>
            <a:ext cx="18288001" cy="800100"/>
            <a:chOff x="-1" y="9043070"/>
            <a:chExt cx="18288001" cy="124393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5" r="746" b="32460"/>
            <a:stretch>
              <a:fillRect/>
            </a:stretch>
          </p:blipFill>
          <p:spPr>
            <a:xfrm>
              <a:off x="-1" y="9043070"/>
              <a:ext cx="10494623" cy="124393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5" r="25970" b="32460"/>
            <a:stretch>
              <a:fillRect/>
            </a:stretch>
          </p:blipFill>
          <p:spPr>
            <a:xfrm>
              <a:off x="10460377" y="9043070"/>
              <a:ext cx="7827623" cy="124393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5" y="0"/>
            <a:ext cx="1876906" cy="1084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148</TotalTime>
  <Words>151</Words>
  <Application>Microsoft Office PowerPoint</Application>
  <PresentationFormat>Custom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Instructions for Speakers –  Symposium Presentation </vt:lpstr>
      <vt:lpstr>PowerPoint Presentation</vt:lpstr>
      <vt:lpstr>“Dear speakers, we greatly appreciate if you can use this template as for the headings/subheadings/titles in your presentations.“        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Speakers –  Symposium Presentation </dc:title>
  <dc:creator>Noor Nazeerah Halil</dc:creator>
  <cp:lastModifiedBy>artini abidin</cp:lastModifiedBy>
  <cp:revision>24</cp:revision>
  <dcterms:created xsi:type="dcterms:W3CDTF">2006-08-16T00:00:00Z</dcterms:created>
  <dcterms:modified xsi:type="dcterms:W3CDTF">2025-07-01T07:49:59Z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22D032A337294426BBD562BA4AD5FC7B_13</vt:lpwstr>
  </property>
  <property fmtid="{D5CDD505-2E9C-101B-9397-08002B2CF9AE}" pid="3" name="KSOProductBuildVer">
    <vt:lpwstr>1033-12.2.0.20795</vt:lpwstr>
  </property>
</Properties>
</file>