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695178"/>
            <a:ext cx="10515600" cy="2741346"/>
          </a:xfrm>
        </p:spPr>
        <p:txBody>
          <a:bodyPr anchor="b">
            <a:normAutofit/>
          </a:bodyPr>
          <a:lstStyle>
            <a:lvl1pPr algn="ctr">
              <a:defRPr sz="44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5494713"/>
            <a:ext cx="10515600" cy="72511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BEEE-F93D-48DC-8BDC-CDDBDB201429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767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BEEE-F93D-48DC-8BDC-CDDBDB201429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734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814647"/>
            <a:ext cx="2628900" cy="53623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14647"/>
            <a:ext cx="7734300" cy="536231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BEEE-F93D-48DC-8BDC-CDDBDB201429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9838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BEEE-F93D-48DC-8BDC-CDDBDB201429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4428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BEEE-F93D-48DC-8BDC-CDDBDB201429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61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BEEE-F93D-48DC-8BDC-CDDBDB201429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7478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6776"/>
            <a:ext cx="10515600" cy="8239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BEEE-F93D-48DC-8BDC-CDDBDB201429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91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BEEE-F93D-48DC-8BDC-CDDBDB201429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7415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BEEE-F93D-48DC-8BDC-CDDBDB201429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399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14646"/>
            <a:ext cx="3932237" cy="124275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BEEE-F93D-48DC-8BDC-CDDBDB201429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3198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22960"/>
            <a:ext cx="3932237" cy="12344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BEEE-F93D-48DC-8BDC-CDDBDB201429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278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39585"/>
            <a:ext cx="10515600" cy="8511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5BEEE-F93D-48DC-8BDC-CDDBDB201429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ACFC3-8554-4239-86E6-51ECD98664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2296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8D8DD-4542-99CF-5EB6-E4CEF95867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3FCA35-147A-5140-E3B4-99296F8E4F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143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495345A-7FBF-2AC6-2687-E974A459E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990221-572D-8F82-C893-279655797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72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Elysian-Desginer</dc:creator>
  <cp:lastModifiedBy>Mukul Chahal</cp:lastModifiedBy>
  <cp:revision>3</cp:revision>
  <dcterms:created xsi:type="dcterms:W3CDTF">2025-02-20T04:28:37Z</dcterms:created>
  <dcterms:modified xsi:type="dcterms:W3CDTF">2025-03-04T09:26:34Z</dcterms:modified>
</cp:coreProperties>
</file>