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95178"/>
            <a:ext cx="10515600" cy="2741346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494713"/>
            <a:ext cx="10515600" cy="7251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767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34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14647"/>
            <a:ext cx="2628900" cy="53623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14647"/>
            <a:ext cx="7734300" cy="53623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83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44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1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747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9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741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9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4646"/>
            <a:ext cx="3932237" cy="12427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31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22960"/>
            <a:ext cx="3932237" cy="12344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78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BEEE-F93D-48DC-8BDC-CDDBDB201429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229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DBA0A1-B4FF-D8FB-3584-8F437B4B36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162147-0B5D-A6CC-B352-112D9EEE4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4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862E-DCA1-7BDE-A1C8-C6C2C3A7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94448-2BCE-2C81-FE70-7B0C10654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2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Elysian-Desginer</dc:creator>
  <cp:lastModifiedBy>Mukul Chahal</cp:lastModifiedBy>
  <cp:revision>6</cp:revision>
  <dcterms:created xsi:type="dcterms:W3CDTF">2025-02-20T04:28:37Z</dcterms:created>
  <dcterms:modified xsi:type="dcterms:W3CDTF">2025-04-22T09:16:00Z</dcterms:modified>
</cp:coreProperties>
</file>