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695178"/>
            <a:ext cx="10515600" cy="2741346"/>
          </a:xfrm>
        </p:spPr>
        <p:txBody>
          <a:bodyPr anchor="b">
            <a:normAutofit/>
          </a:bodyPr>
          <a:lstStyle>
            <a:lvl1pPr algn="ctr">
              <a:defRPr sz="44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494713"/>
            <a:ext cx="10515600" cy="72511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767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734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814647"/>
            <a:ext cx="2628900" cy="53623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14647"/>
            <a:ext cx="7734300" cy="53623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983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442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61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7478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6776"/>
            <a:ext cx="10515600" cy="8239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9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741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39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14646"/>
            <a:ext cx="3932237" cy="124275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319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22960"/>
            <a:ext cx="3932237" cy="12344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278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39585"/>
            <a:ext cx="10515600" cy="851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5BEEE-F93D-48DC-8BDC-CDDBDB201429}" type="datetimeFigureOut">
              <a:rPr lang="en-IN" smtClean="0"/>
              <a:t>22-04-2025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229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DBA0A1-B4FF-D8FB-3584-8F437B4B36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3162147-0B5D-A6CC-B352-112D9EEE48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14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1862E-DCA1-7BDE-A1C8-C6C2C3A73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94448-2BCE-2C81-FE70-7B0C10654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72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Elysian-Desginer</dc:creator>
  <cp:lastModifiedBy>Mukul Chahal</cp:lastModifiedBy>
  <cp:revision>6</cp:revision>
  <dcterms:created xsi:type="dcterms:W3CDTF">2025-02-20T04:28:37Z</dcterms:created>
  <dcterms:modified xsi:type="dcterms:W3CDTF">2025-04-22T09:16:00Z</dcterms:modified>
</cp:coreProperties>
</file>