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60" r:id="rId1"/>
    <p:sldMasterId id="2147483672" r:id="rId2"/>
  </p:sldMasterIdLst>
  <p:notesMasterIdLst>
    <p:notesMasterId r:id="rId5"/>
  </p:notesMasterIdLst>
  <p:sldIdLst>
    <p:sldId id="260" r:id="rId3"/>
    <p:sldId id="262" r:id="rId4"/>
  </p:sldIdLst>
  <p:sldSz cx="18288000" cy="10260013"/>
  <p:notesSz cx="6858000" cy="9144000"/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912813" indent="-455613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825625" indent="-911225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2740025" indent="-1368425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3652838" indent="-182403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6">
          <p15:clr>
            <a:srgbClr val="A4A3A4"/>
          </p15:clr>
        </p15:guide>
        <p15:guide id="2" pos="89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7"/>
  </p:normalViewPr>
  <p:slideViewPr>
    <p:cSldViewPr snapToGrid="0" snapToObjects="1">
      <p:cViewPr varScale="1">
        <p:scale>
          <a:sx n="71" d="100"/>
          <a:sy n="71" d="100"/>
        </p:scale>
        <p:origin x="664" y="184"/>
      </p:cViewPr>
      <p:guideLst>
        <p:guide orient="horz" pos="1456"/>
        <p:guide pos="89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3592DF1-09B2-4BD4-8588-87BC391890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B448830-4557-41F0-AB8A-6CD597D9BFC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B536B454-07F7-724D-B9F2-31C57CFA3F9B}" type="datetimeFigureOut">
              <a:rPr lang="en-GB"/>
              <a:pPr>
                <a:defRPr/>
              </a:pPr>
              <a:t>04/12/2025</a:t>
            </a:fld>
            <a:endParaRPr lang="en-GB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D0F7A0AA-52EB-487F-A2ED-2AEB08904F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79450" y="1143000"/>
            <a:ext cx="5499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4056304-3478-48C3-8C98-ACA1CDED7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en-GB" noProof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AF3705-BF18-41A0-8FFD-4013105645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3B07F1-3149-4E16-A426-51FC101DAE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C41765-350B-C04C-BE94-3FEE86C38A72}" type="slidenum">
              <a:rPr lang="en-GB" altLang="ja-JP"/>
              <a:pPr/>
              <a:t>‹#›</a:t>
            </a:fld>
            <a:endParaRPr lang="en-GB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B01CF422-E964-6678-B852-4A67652918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74B2D285-82EB-833C-E310-9762DF59CD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713DC710-F0C1-CF12-74E2-F944E2E4AD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475EA61-731B-4C4F-9A5C-23BE4400F619}" type="slidenum">
              <a:rPr lang="en-GB" altLang="en-US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56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268" y="604298"/>
            <a:ext cx="14530192" cy="116081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rgbClr val="D04F3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054269" y="1994683"/>
            <a:ext cx="14617874" cy="45454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  <a:lvl2pPr marL="457200" indent="0">
              <a:buNone/>
              <a:defRPr sz="3600"/>
            </a:lvl2pPr>
            <a:lvl3pPr marL="914400" indent="0">
              <a:buNone/>
              <a:defRPr sz="32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73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1383470-9845-A624-5CF2-25AF68C775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8450" y="8605838"/>
            <a:ext cx="1397000" cy="136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2">
            <a:extLst>
              <a:ext uri="{FF2B5EF4-FFF2-40B4-BE49-F238E27FC236}">
                <a16:creationId xmlns:a16="http://schemas.microsoft.com/office/drawing/2014/main" id="{040D03B7-514C-0BD9-314E-D7DE31D6FE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200" y="8931275"/>
            <a:ext cx="1090613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699B043-8A95-6E29-56E0-A00C5E036A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54225" y="604838"/>
            <a:ext cx="14530388" cy="1160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  <a:cs typeface="Geneva" panose="020B0503030404040204" pitchFamily="34" charset="0"/>
              </a:rPr>
              <a:t>Disclosures</a:t>
            </a:r>
            <a:endParaRPr lang="en-NZ" altLang="en-US">
              <a:ea typeface="ＭＳ Ｐゴシック" panose="020B0600070205080204" pitchFamily="34" charset="-128"/>
              <a:cs typeface="Geneva" panose="020B0503030404040204" pitchFamily="34" charset="0"/>
            </a:endParaRP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8D5E4AE9-2BB2-EBFB-6464-CF176253AD3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2054225" y="1993900"/>
            <a:ext cx="14617700" cy="454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NZ" altLang="en-US">
                <a:ea typeface="ＭＳ Ｐゴシック" panose="020B0600070205080204" pitchFamily="34" charset="-128"/>
                <a:cs typeface="Geneva" panose="020B0503030404040204" pitchFamily="34" charset="0"/>
              </a:rPr>
              <a:t>The presenter has indicated that they have a relationship which in the context of their presentation, could be perceived as a real or apparent conflict of interest but do not consider that it will influence their presentation. The nature of the conflict is listed: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39BD3D16-1868-4678-A93C-DC6B2C198E89}"/>
              </a:ext>
            </a:extLst>
          </p:cNvPr>
          <p:cNvGraphicFramePr>
            <a:graphicFrameLocks noGrp="1"/>
          </p:cNvGraphicFramePr>
          <p:nvPr/>
        </p:nvGraphicFramePr>
        <p:xfrm>
          <a:off x="2162175" y="4733925"/>
          <a:ext cx="14617700" cy="507682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845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1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876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Affiliation / Financial</a:t>
                      </a:r>
                      <a:r>
                        <a:rPr lang="en-GB" sz="2200" baseline="0" noProof="0" dirty="0"/>
                        <a:t> interest</a:t>
                      </a:r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Commercial Company</a:t>
                      </a:r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Grants/research</a:t>
                      </a:r>
                      <a:r>
                        <a:rPr lang="en-GB" sz="2200" baseline="0" noProof="0" dirty="0"/>
                        <a:t> support: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Honoraria</a:t>
                      </a:r>
                      <a:r>
                        <a:rPr lang="en-GB" sz="2200" baseline="0" noProof="0" dirty="0"/>
                        <a:t> or consultation fees: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Participation</a:t>
                      </a:r>
                      <a:r>
                        <a:rPr lang="en-GB" sz="2200" baseline="0" noProof="0" dirty="0"/>
                        <a:t> in a company sponsored bureau: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Stock</a:t>
                      </a:r>
                      <a:r>
                        <a:rPr lang="en-GB" sz="2200" baseline="0" noProof="0" dirty="0"/>
                        <a:t> shareholder: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Spouse / partner: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158">
                <a:tc>
                  <a:txBody>
                    <a:bodyPr/>
                    <a:lstStyle/>
                    <a:p>
                      <a:r>
                        <a:rPr lang="en-GB" sz="2200" noProof="0" dirty="0"/>
                        <a:t>Other support / </a:t>
                      </a:r>
                      <a:r>
                        <a:rPr lang="en-GB" sz="2200" baseline="0" noProof="0" dirty="0"/>
                        <a:t>potential </a:t>
                      </a:r>
                      <a:r>
                        <a:rPr lang="en-GB" sz="2200" noProof="0" dirty="0"/>
                        <a:t>conflict of interest:</a:t>
                      </a:r>
                    </a:p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tc>
                  <a:txBody>
                    <a:bodyPr/>
                    <a:lstStyle/>
                    <a:p>
                      <a:endParaRPr lang="en-GB" sz="2200" noProof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2607" marR="102607" marT="51297" marB="512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EB2386C-6FE8-650F-984E-3CC504BC9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54225" y="604838"/>
            <a:ext cx="14530388" cy="1160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  <a:cs typeface="Geneva" panose="020B0503030404040204" pitchFamily="34" charset="0"/>
              </a:rPr>
              <a:t>Disclosures - Nil</a:t>
            </a:r>
            <a:endParaRPr lang="en-NZ" altLang="en-US">
              <a:ea typeface="ＭＳ Ｐゴシック" panose="020B0600070205080204" pitchFamily="34" charset="-128"/>
              <a:cs typeface="Geneva" panose="020B0503030404040204" pitchFamily="34" charset="0"/>
            </a:endParaRPr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B0806D87-5296-E2B1-D0B7-B89D18A5EAC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2054225" y="1993900"/>
            <a:ext cx="14617700" cy="4546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NZ" altLang="en-US">
                <a:ea typeface="ＭＳ Ｐゴシック" panose="020B0600070205080204" pitchFamily="34" charset="-128"/>
                <a:cs typeface="Geneva" panose="020B0503030404040204" pitchFamily="34" charset="0"/>
              </a:rPr>
              <a:t>The presenter has advised that the following presentation will NOT include discussion on any commercial products or service.</a:t>
            </a:r>
          </a:p>
          <a:p>
            <a:r>
              <a:rPr lang="en-GB" altLang="en-US">
                <a:ea typeface="ＭＳ Ｐゴシック" panose="020B0600070205080204" pitchFamily="34" charset="-128"/>
                <a:cs typeface="Geneva" panose="020B0503030404040204" pitchFamily="34" charset="0"/>
              </a:rPr>
              <a:t>They also declare that they have no relationship with any tobacco or commercial entity.</a:t>
            </a:r>
          </a:p>
          <a:p>
            <a:endParaRPr lang="en-NZ" altLang="en-US">
              <a:ea typeface="ＭＳ Ｐゴシック" panose="020B0600070205080204" pitchFamily="34" charset="-128"/>
              <a:cs typeface="Geneva" panose="020B05030304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124</Words>
  <Application>Microsoft Macintosh PowerPoint</Application>
  <PresentationFormat>Custom</PresentationFormat>
  <Paragraphs>14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ＭＳ Ｐゴシック</vt:lpstr>
      <vt:lpstr>Calibri</vt:lpstr>
      <vt:lpstr>Geneva</vt:lpstr>
      <vt:lpstr>Custom Design</vt:lpstr>
      <vt:lpstr>1_Custom Design</vt:lpstr>
      <vt:lpstr>Disclosures</vt:lpstr>
      <vt:lpstr>Disclosures - Nil</vt:lpstr>
    </vt:vector>
  </TitlesOfParts>
  <Company>Aviso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Faculty Disclosure</dc:title>
  <dc:creator>Mac</dc:creator>
  <cp:lastModifiedBy>Daryl Loh</cp:lastModifiedBy>
  <cp:revision>49</cp:revision>
  <dcterms:created xsi:type="dcterms:W3CDTF">2012-05-22T00:51:05Z</dcterms:created>
  <dcterms:modified xsi:type="dcterms:W3CDTF">2025-12-04T08:19:23Z</dcterms:modified>
</cp:coreProperties>
</file>