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8DFD3D-C5C6-3719-A08C-E087E612373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MY"/>
          </a:p>
        </p:txBody>
      </p:sp>
      <p:sp>
        <p:nvSpPr>
          <p:cNvPr id="3" name="Subtitle 2">
            <a:extLst>
              <a:ext uri="{FF2B5EF4-FFF2-40B4-BE49-F238E27FC236}">
                <a16:creationId xmlns:a16="http://schemas.microsoft.com/office/drawing/2014/main" id="{2B160B96-53B1-4ABA-40DB-80FFF2F807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MY"/>
          </a:p>
        </p:txBody>
      </p:sp>
      <p:sp>
        <p:nvSpPr>
          <p:cNvPr id="4" name="Date Placeholder 3">
            <a:extLst>
              <a:ext uri="{FF2B5EF4-FFF2-40B4-BE49-F238E27FC236}">
                <a16:creationId xmlns:a16="http://schemas.microsoft.com/office/drawing/2014/main" id="{B5CBE8F0-A7D1-D990-6C96-9F0007D457A7}"/>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5" name="Footer Placeholder 4">
            <a:extLst>
              <a:ext uri="{FF2B5EF4-FFF2-40B4-BE49-F238E27FC236}">
                <a16:creationId xmlns:a16="http://schemas.microsoft.com/office/drawing/2014/main" id="{3572119E-CF17-68C9-033A-FE7712FB2984}"/>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DEB50A6B-846A-DD01-A462-AC4BDD521DF6}"/>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16844917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7D262-3122-F163-22F7-B12C55799C46}"/>
              </a:ext>
            </a:extLst>
          </p:cNvPr>
          <p:cNvSpPr>
            <a:spLocks noGrp="1"/>
          </p:cNvSpPr>
          <p:nvPr>
            <p:ph type="title"/>
          </p:nvPr>
        </p:nvSpPr>
        <p:spPr/>
        <p:txBody>
          <a:bodyPr/>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7447534A-AA47-C1C9-2A27-CE68EB9CCC7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85A8611D-5A1F-2E33-2680-1919415955D9}"/>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5" name="Footer Placeholder 4">
            <a:extLst>
              <a:ext uri="{FF2B5EF4-FFF2-40B4-BE49-F238E27FC236}">
                <a16:creationId xmlns:a16="http://schemas.microsoft.com/office/drawing/2014/main" id="{04047BDA-D7F8-5F96-3961-E847FCF971DC}"/>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F8D6B9CE-7167-3FBA-C3F5-C9AFB8FD4302}"/>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507304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3152DEF-CB2E-9F57-CAB0-0465C71C0F9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MY"/>
          </a:p>
        </p:txBody>
      </p:sp>
      <p:sp>
        <p:nvSpPr>
          <p:cNvPr id="3" name="Vertical Text Placeholder 2">
            <a:extLst>
              <a:ext uri="{FF2B5EF4-FFF2-40B4-BE49-F238E27FC236}">
                <a16:creationId xmlns:a16="http://schemas.microsoft.com/office/drawing/2014/main" id="{32C3D57F-25E0-C988-6077-42E66F5EE8D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55354705-C4E0-D487-8A17-CF4529AA7623}"/>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5" name="Footer Placeholder 4">
            <a:extLst>
              <a:ext uri="{FF2B5EF4-FFF2-40B4-BE49-F238E27FC236}">
                <a16:creationId xmlns:a16="http://schemas.microsoft.com/office/drawing/2014/main" id="{016D3F05-F315-2805-899F-0D46BFD19DE5}"/>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A9AC249A-2E5F-616E-8B31-A50E30BA4F6E}"/>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2151994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032D38-C2D4-94D9-50F0-573F4E7355F4}"/>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D03EC9C5-D659-A3A8-B8B7-CA8FEF8F67F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38F1C9D1-38C9-FBC6-C16D-DAAB9B245DD4}"/>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5" name="Footer Placeholder 4">
            <a:extLst>
              <a:ext uri="{FF2B5EF4-FFF2-40B4-BE49-F238E27FC236}">
                <a16:creationId xmlns:a16="http://schemas.microsoft.com/office/drawing/2014/main" id="{5CE9BAFD-2355-77D6-B9C0-3566F22A52D3}"/>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9E2C38A3-D57C-ABE8-69FE-8D2C20412F36}"/>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513431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948EC0-97BF-CEA3-C9D5-36D11425CBE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MY"/>
          </a:p>
        </p:txBody>
      </p:sp>
      <p:sp>
        <p:nvSpPr>
          <p:cNvPr id="3" name="Text Placeholder 2">
            <a:extLst>
              <a:ext uri="{FF2B5EF4-FFF2-40B4-BE49-F238E27FC236}">
                <a16:creationId xmlns:a16="http://schemas.microsoft.com/office/drawing/2014/main" id="{54E57AD8-1D71-4820-5E99-B4C1DAEB668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BAD0C40-4574-A4ED-1621-44D7E1A45607}"/>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5" name="Footer Placeholder 4">
            <a:extLst>
              <a:ext uri="{FF2B5EF4-FFF2-40B4-BE49-F238E27FC236}">
                <a16:creationId xmlns:a16="http://schemas.microsoft.com/office/drawing/2014/main" id="{3D948DED-FA9C-8C4E-DB29-52F52067B87D}"/>
              </a:ext>
            </a:extLst>
          </p:cNvPr>
          <p:cNvSpPr>
            <a:spLocks noGrp="1"/>
          </p:cNvSpPr>
          <p:nvPr>
            <p:ph type="ftr" sz="quarter" idx="11"/>
          </p:nvPr>
        </p:nvSpPr>
        <p:spPr/>
        <p:txBody>
          <a:bodyPr/>
          <a:lstStyle/>
          <a:p>
            <a:endParaRPr lang="en-MY"/>
          </a:p>
        </p:txBody>
      </p:sp>
      <p:sp>
        <p:nvSpPr>
          <p:cNvPr id="6" name="Slide Number Placeholder 5">
            <a:extLst>
              <a:ext uri="{FF2B5EF4-FFF2-40B4-BE49-F238E27FC236}">
                <a16:creationId xmlns:a16="http://schemas.microsoft.com/office/drawing/2014/main" id="{72B922CD-02B5-12AC-8EE5-5529FF3DBE5D}"/>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31619877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98F8C2-3F0A-0E34-597F-F0B8EEA5DB6C}"/>
              </a:ext>
            </a:extLst>
          </p:cNvPr>
          <p:cNvSpPr>
            <a:spLocks noGrp="1"/>
          </p:cNvSpPr>
          <p:nvPr>
            <p:ph type="title"/>
          </p:nvPr>
        </p:nvSpPr>
        <p:spPr/>
        <p:txBody>
          <a:bodyPr/>
          <a:lstStyle/>
          <a:p>
            <a:r>
              <a:rPr lang="en-US"/>
              <a:t>Click to edit Master title style</a:t>
            </a:r>
            <a:endParaRPr lang="en-MY"/>
          </a:p>
        </p:txBody>
      </p:sp>
      <p:sp>
        <p:nvSpPr>
          <p:cNvPr id="3" name="Content Placeholder 2">
            <a:extLst>
              <a:ext uri="{FF2B5EF4-FFF2-40B4-BE49-F238E27FC236}">
                <a16:creationId xmlns:a16="http://schemas.microsoft.com/office/drawing/2014/main" id="{0F16B5A1-4BB7-7936-F9C8-CCEE88F6BE9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Content Placeholder 3">
            <a:extLst>
              <a:ext uri="{FF2B5EF4-FFF2-40B4-BE49-F238E27FC236}">
                <a16:creationId xmlns:a16="http://schemas.microsoft.com/office/drawing/2014/main" id="{926E2580-9202-4815-2032-F5C57CF89C2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Date Placeholder 4">
            <a:extLst>
              <a:ext uri="{FF2B5EF4-FFF2-40B4-BE49-F238E27FC236}">
                <a16:creationId xmlns:a16="http://schemas.microsoft.com/office/drawing/2014/main" id="{19D91E09-B0FF-FD26-6FB9-2D94DEC54A04}"/>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6" name="Footer Placeholder 5">
            <a:extLst>
              <a:ext uri="{FF2B5EF4-FFF2-40B4-BE49-F238E27FC236}">
                <a16:creationId xmlns:a16="http://schemas.microsoft.com/office/drawing/2014/main" id="{DFEA840F-334E-6F49-055F-960444A53C71}"/>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6D8E6F09-5996-8B20-D607-D26BC465928E}"/>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29567716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5D0CCF-E9FF-EFDB-8849-63325953F890}"/>
              </a:ext>
            </a:extLst>
          </p:cNvPr>
          <p:cNvSpPr>
            <a:spLocks noGrp="1"/>
          </p:cNvSpPr>
          <p:nvPr>
            <p:ph type="title"/>
          </p:nvPr>
        </p:nvSpPr>
        <p:spPr>
          <a:xfrm>
            <a:off x="839788" y="365125"/>
            <a:ext cx="10515600" cy="1325563"/>
          </a:xfrm>
        </p:spPr>
        <p:txBody>
          <a:bodyPr/>
          <a:lstStyle/>
          <a:p>
            <a:r>
              <a:rPr lang="en-US"/>
              <a:t>Click to edit Master title style</a:t>
            </a:r>
            <a:endParaRPr lang="en-MY"/>
          </a:p>
        </p:txBody>
      </p:sp>
      <p:sp>
        <p:nvSpPr>
          <p:cNvPr id="3" name="Text Placeholder 2">
            <a:extLst>
              <a:ext uri="{FF2B5EF4-FFF2-40B4-BE49-F238E27FC236}">
                <a16:creationId xmlns:a16="http://schemas.microsoft.com/office/drawing/2014/main" id="{C6B8D96B-F833-C1D0-47E5-51970E3DADC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4E1BC5D-5771-C6B7-208C-6008BE51FAF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5" name="Text Placeholder 4">
            <a:extLst>
              <a:ext uri="{FF2B5EF4-FFF2-40B4-BE49-F238E27FC236}">
                <a16:creationId xmlns:a16="http://schemas.microsoft.com/office/drawing/2014/main" id="{82560059-6636-6BE7-3C93-4006EFD358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2C78FD8-63F1-2A92-2152-5CA1D6D5E57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7" name="Date Placeholder 6">
            <a:extLst>
              <a:ext uri="{FF2B5EF4-FFF2-40B4-BE49-F238E27FC236}">
                <a16:creationId xmlns:a16="http://schemas.microsoft.com/office/drawing/2014/main" id="{D069B8F5-9C6C-41EF-1744-A821171E5FCA}"/>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8" name="Footer Placeholder 7">
            <a:extLst>
              <a:ext uri="{FF2B5EF4-FFF2-40B4-BE49-F238E27FC236}">
                <a16:creationId xmlns:a16="http://schemas.microsoft.com/office/drawing/2014/main" id="{B6D4D103-E84F-0610-31FB-E4D1DF59BC34}"/>
              </a:ext>
            </a:extLst>
          </p:cNvPr>
          <p:cNvSpPr>
            <a:spLocks noGrp="1"/>
          </p:cNvSpPr>
          <p:nvPr>
            <p:ph type="ftr" sz="quarter" idx="11"/>
          </p:nvPr>
        </p:nvSpPr>
        <p:spPr/>
        <p:txBody>
          <a:bodyPr/>
          <a:lstStyle/>
          <a:p>
            <a:endParaRPr lang="en-MY"/>
          </a:p>
        </p:txBody>
      </p:sp>
      <p:sp>
        <p:nvSpPr>
          <p:cNvPr id="9" name="Slide Number Placeholder 8">
            <a:extLst>
              <a:ext uri="{FF2B5EF4-FFF2-40B4-BE49-F238E27FC236}">
                <a16:creationId xmlns:a16="http://schemas.microsoft.com/office/drawing/2014/main" id="{007BBFAE-FA93-1685-BD12-6C2A279CAE61}"/>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36945090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BF2117-58F4-A67A-AF07-DC139A26A9F4}"/>
              </a:ext>
            </a:extLst>
          </p:cNvPr>
          <p:cNvSpPr>
            <a:spLocks noGrp="1"/>
          </p:cNvSpPr>
          <p:nvPr>
            <p:ph type="title"/>
          </p:nvPr>
        </p:nvSpPr>
        <p:spPr/>
        <p:txBody>
          <a:bodyPr/>
          <a:lstStyle/>
          <a:p>
            <a:r>
              <a:rPr lang="en-US"/>
              <a:t>Click to edit Master title style</a:t>
            </a:r>
            <a:endParaRPr lang="en-MY"/>
          </a:p>
        </p:txBody>
      </p:sp>
      <p:sp>
        <p:nvSpPr>
          <p:cNvPr id="3" name="Date Placeholder 2">
            <a:extLst>
              <a:ext uri="{FF2B5EF4-FFF2-40B4-BE49-F238E27FC236}">
                <a16:creationId xmlns:a16="http://schemas.microsoft.com/office/drawing/2014/main" id="{885F127C-7957-25F8-ACCC-CF53F018EBF0}"/>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4" name="Footer Placeholder 3">
            <a:extLst>
              <a:ext uri="{FF2B5EF4-FFF2-40B4-BE49-F238E27FC236}">
                <a16:creationId xmlns:a16="http://schemas.microsoft.com/office/drawing/2014/main" id="{5EB3FB1F-BA53-3DA8-E9C4-10BE0923064A}"/>
              </a:ext>
            </a:extLst>
          </p:cNvPr>
          <p:cNvSpPr>
            <a:spLocks noGrp="1"/>
          </p:cNvSpPr>
          <p:nvPr>
            <p:ph type="ftr" sz="quarter" idx="11"/>
          </p:nvPr>
        </p:nvSpPr>
        <p:spPr/>
        <p:txBody>
          <a:bodyPr/>
          <a:lstStyle/>
          <a:p>
            <a:endParaRPr lang="en-MY"/>
          </a:p>
        </p:txBody>
      </p:sp>
      <p:sp>
        <p:nvSpPr>
          <p:cNvPr id="5" name="Slide Number Placeholder 4">
            <a:extLst>
              <a:ext uri="{FF2B5EF4-FFF2-40B4-BE49-F238E27FC236}">
                <a16:creationId xmlns:a16="http://schemas.microsoft.com/office/drawing/2014/main" id="{78983C55-7C40-A35C-8F49-5700C63CFF92}"/>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18289854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8602909-F58D-FC4A-4E3A-CAC65795CB5E}"/>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3" name="Footer Placeholder 2">
            <a:extLst>
              <a:ext uri="{FF2B5EF4-FFF2-40B4-BE49-F238E27FC236}">
                <a16:creationId xmlns:a16="http://schemas.microsoft.com/office/drawing/2014/main" id="{990E69D1-8A62-B656-824E-7BC49EE195D1}"/>
              </a:ext>
            </a:extLst>
          </p:cNvPr>
          <p:cNvSpPr>
            <a:spLocks noGrp="1"/>
          </p:cNvSpPr>
          <p:nvPr>
            <p:ph type="ftr" sz="quarter" idx="11"/>
          </p:nvPr>
        </p:nvSpPr>
        <p:spPr/>
        <p:txBody>
          <a:bodyPr/>
          <a:lstStyle/>
          <a:p>
            <a:endParaRPr lang="en-MY"/>
          </a:p>
        </p:txBody>
      </p:sp>
      <p:sp>
        <p:nvSpPr>
          <p:cNvPr id="4" name="Slide Number Placeholder 3">
            <a:extLst>
              <a:ext uri="{FF2B5EF4-FFF2-40B4-BE49-F238E27FC236}">
                <a16:creationId xmlns:a16="http://schemas.microsoft.com/office/drawing/2014/main" id="{69F1F173-1AC9-9B07-63F6-0844924D1FC5}"/>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895086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0652C6-97A7-5938-96D8-B1361F08C6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Content Placeholder 2">
            <a:extLst>
              <a:ext uri="{FF2B5EF4-FFF2-40B4-BE49-F238E27FC236}">
                <a16:creationId xmlns:a16="http://schemas.microsoft.com/office/drawing/2014/main" id="{D24BC582-3006-343B-4D6E-2E9531F111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Text Placeholder 3">
            <a:extLst>
              <a:ext uri="{FF2B5EF4-FFF2-40B4-BE49-F238E27FC236}">
                <a16:creationId xmlns:a16="http://schemas.microsoft.com/office/drawing/2014/main" id="{F9AA87E9-3AB2-66FF-FEC9-440A631F20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843EC4-1990-3951-AABE-4E1DA32E8281}"/>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6" name="Footer Placeholder 5">
            <a:extLst>
              <a:ext uri="{FF2B5EF4-FFF2-40B4-BE49-F238E27FC236}">
                <a16:creationId xmlns:a16="http://schemas.microsoft.com/office/drawing/2014/main" id="{4B285BC6-ED12-01BD-D00A-760081749915}"/>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E4AAE17E-7561-0B7A-5F45-A9BB3F0FCFBD}"/>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10411726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954B5A-5D36-8281-FC46-6FE26664D73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MY"/>
          </a:p>
        </p:txBody>
      </p:sp>
      <p:sp>
        <p:nvSpPr>
          <p:cNvPr id="3" name="Picture Placeholder 2">
            <a:extLst>
              <a:ext uri="{FF2B5EF4-FFF2-40B4-BE49-F238E27FC236}">
                <a16:creationId xmlns:a16="http://schemas.microsoft.com/office/drawing/2014/main" id="{F4E2AD9D-8975-D72E-DA84-EC9CFF09BD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MY"/>
          </a:p>
        </p:txBody>
      </p:sp>
      <p:sp>
        <p:nvSpPr>
          <p:cNvPr id="4" name="Text Placeholder 3">
            <a:extLst>
              <a:ext uri="{FF2B5EF4-FFF2-40B4-BE49-F238E27FC236}">
                <a16:creationId xmlns:a16="http://schemas.microsoft.com/office/drawing/2014/main" id="{62BDB166-1C09-8227-C27A-D2D7E62FF8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8F3210-C87C-75C1-BDCE-FA40B6CC38E1}"/>
              </a:ext>
            </a:extLst>
          </p:cNvPr>
          <p:cNvSpPr>
            <a:spLocks noGrp="1"/>
          </p:cNvSpPr>
          <p:nvPr>
            <p:ph type="dt" sz="half" idx="10"/>
          </p:nvPr>
        </p:nvSpPr>
        <p:spPr/>
        <p:txBody>
          <a:bodyPr/>
          <a:lstStyle/>
          <a:p>
            <a:fld id="{53ECC543-B4AE-4F2C-8542-50B56F48032A}" type="datetimeFigureOut">
              <a:rPr lang="en-MY" smtClean="0"/>
              <a:t>11/6/2026</a:t>
            </a:fld>
            <a:endParaRPr lang="en-MY"/>
          </a:p>
        </p:txBody>
      </p:sp>
      <p:sp>
        <p:nvSpPr>
          <p:cNvPr id="6" name="Footer Placeholder 5">
            <a:extLst>
              <a:ext uri="{FF2B5EF4-FFF2-40B4-BE49-F238E27FC236}">
                <a16:creationId xmlns:a16="http://schemas.microsoft.com/office/drawing/2014/main" id="{C5BB9382-B6B0-249C-AAD9-468C48C9E334}"/>
              </a:ext>
            </a:extLst>
          </p:cNvPr>
          <p:cNvSpPr>
            <a:spLocks noGrp="1"/>
          </p:cNvSpPr>
          <p:nvPr>
            <p:ph type="ftr" sz="quarter" idx="11"/>
          </p:nvPr>
        </p:nvSpPr>
        <p:spPr/>
        <p:txBody>
          <a:bodyPr/>
          <a:lstStyle/>
          <a:p>
            <a:endParaRPr lang="en-MY"/>
          </a:p>
        </p:txBody>
      </p:sp>
      <p:sp>
        <p:nvSpPr>
          <p:cNvPr id="7" name="Slide Number Placeholder 6">
            <a:extLst>
              <a:ext uri="{FF2B5EF4-FFF2-40B4-BE49-F238E27FC236}">
                <a16:creationId xmlns:a16="http://schemas.microsoft.com/office/drawing/2014/main" id="{F230AA5D-2349-8167-8121-5C194F33EFE8}"/>
              </a:ext>
            </a:extLst>
          </p:cNvPr>
          <p:cNvSpPr>
            <a:spLocks noGrp="1"/>
          </p:cNvSpPr>
          <p:nvPr>
            <p:ph type="sldNum" sz="quarter" idx="12"/>
          </p:nvPr>
        </p:nvSpPr>
        <p:spPr/>
        <p:txBody>
          <a:bodyPr/>
          <a:lstStyle/>
          <a:p>
            <a:fld id="{6657A06E-3F2F-4861-8F22-C17881075A4A}" type="slidenum">
              <a:rPr lang="en-MY" smtClean="0"/>
              <a:t>‹#›</a:t>
            </a:fld>
            <a:endParaRPr lang="en-MY"/>
          </a:p>
        </p:txBody>
      </p:sp>
    </p:spTree>
    <p:extLst>
      <p:ext uri="{BB962C8B-B14F-4D97-AF65-F5344CB8AC3E}">
        <p14:creationId xmlns:p14="http://schemas.microsoft.com/office/powerpoint/2010/main" val="915267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0EE9C4D-AFF4-A8F9-690B-826096EF3E4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MY"/>
          </a:p>
        </p:txBody>
      </p:sp>
      <p:sp>
        <p:nvSpPr>
          <p:cNvPr id="3" name="Text Placeholder 2">
            <a:extLst>
              <a:ext uri="{FF2B5EF4-FFF2-40B4-BE49-F238E27FC236}">
                <a16:creationId xmlns:a16="http://schemas.microsoft.com/office/drawing/2014/main" id="{159E1F9E-48BA-3C13-D386-18B031C02A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MY"/>
          </a:p>
        </p:txBody>
      </p:sp>
      <p:sp>
        <p:nvSpPr>
          <p:cNvPr id="4" name="Date Placeholder 3">
            <a:extLst>
              <a:ext uri="{FF2B5EF4-FFF2-40B4-BE49-F238E27FC236}">
                <a16:creationId xmlns:a16="http://schemas.microsoft.com/office/drawing/2014/main" id="{C2BB394B-A0B7-D59F-2470-D3622E6CE26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ECC543-B4AE-4F2C-8542-50B56F48032A}" type="datetimeFigureOut">
              <a:rPr lang="en-MY" smtClean="0"/>
              <a:t>11/6/2026</a:t>
            </a:fld>
            <a:endParaRPr lang="en-MY"/>
          </a:p>
        </p:txBody>
      </p:sp>
      <p:sp>
        <p:nvSpPr>
          <p:cNvPr id="5" name="Footer Placeholder 4">
            <a:extLst>
              <a:ext uri="{FF2B5EF4-FFF2-40B4-BE49-F238E27FC236}">
                <a16:creationId xmlns:a16="http://schemas.microsoft.com/office/drawing/2014/main" id="{D133875C-71A6-4E55-1E88-A66747B663B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MY"/>
          </a:p>
        </p:txBody>
      </p:sp>
      <p:sp>
        <p:nvSpPr>
          <p:cNvPr id="6" name="Slide Number Placeholder 5">
            <a:extLst>
              <a:ext uri="{FF2B5EF4-FFF2-40B4-BE49-F238E27FC236}">
                <a16:creationId xmlns:a16="http://schemas.microsoft.com/office/drawing/2014/main" id="{D4516F96-2332-96DE-1F37-54F49FF08EB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57A06E-3F2F-4861-8F22-C17881075A4A}" type="slidenum">
              <a:rPr lang="en-MY" smtClean="0"/>
              <a:t>‹#›</a:t>
            </a:fld>
            <a:endParaRPr lang="en-MY"/>
          </a:p>
        </p:txBody>
      </p:sp>
    </p:spTree>
    <p:extLst>
      <p:ext uri="{BB962C8B-B14F-4D97-AF65-F5344CB8AC3E}">
        <p14:creationId xmlns:p14="http://schemas.microsoft.com/office/powerpoint/2010/main" val="419936242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id="{A479DBD4-CC3E-7D96-52DC-DA3ADF95AEC3}"/>
              </a:ext>
            </a:extLst>
          </p:cNvPr>
          <p:cNvPicPr>
            <a:picLocks noChangeAspect="1"/>
          </p:cNvPicPr>
          <p:nvPr/>
        </p:nvPicPr>
        <p:blipFill>
          <a:blip r:embed="rId2"/>
          <a:stretch>
            <a:fillRect/>
          </a:stretch>
        </p:blipFill>
        <p:spPr>
          <a:xfrm>
            <a:off x="754515" y="253773"/>
            <a:ext cx="2409825" cy="2409825"/>
          </a:xfrm>
          <a:prstGeom prst="rect">
            <a:avLst/>
          </a:prstGeom>
        </p:spPr>
      </p:pic>
      <p:sp>
        <p:nvSpPr>
          <p:cNvPr id="4" name="TextBox 3">
            <a:extLst>
              <a:ext uri="{FF2B5EF4-FFF2-40B4-BE49-F238E27FC236}">
                <a16:creationId xmlns:a16="http://schemas.microsoft.com/office/drawing/2014/main" id="{F375D458-49B1-3D0C-4051-D75F9FE5E7FE}"/>
              </a:ext>
            </a:extLst>
          </p:cNvPr>
          <p:cNvSpPr txBox="1"/>
          <p:nvPr/>
        </p:nvSpPr>
        <p:spPr>
          <a:xfrm>
            <a:off x="838200" y="2786743"/>
            <a:ext cx="2144486" cy="338554"/>
          </a:xfrm>
          <a:prstGeom prst="rect">
            <a:avLst/>
          </a:prstGeom>
          <a:noFill/>
        </p:spPr>
        <p:txBody>
          <a:bodyPr wrap="square" rtlCol="0">
            <a:spAutoFit/>
          </a:bodyPr>
          <a:lstStyle/>
          <a:p>
            <a:r>
              <a:rPr kumimoji="0" lang="en-MY" sz="1600" b="1" i="0" u="none" strike="noStrike" kern="1200" cap="none" spc="0" normalizeH="0" baseline="0" noProof="0" dirty="0">
                <a:ln>
                  <a:noFill/>
                </a:ln>
                <a:solidFill>
                  <a:srgbClr val="000000"/>
                </a:solidFill>
                <a:effectLst/>
                <a:uLnTx/>
                <a:uFillTx/>
                <a:latin typeface="Times New Roman" panose="02020603050405020304" pitchFamily="18" charset="0"/>
                <a:ea typeface="+mn-ea"/>
                <a:cs typeface="+mn-cs"/>
              </a:rPr>
              <a:t>Dr Siow Sze Li</a:t>
            </a:r>
            <a:endParaRPr lang="en-MY" dirty="0"/>
          </a:p>
        </p:txBody>
      </p:sp>
      <p:sp>
        <p:nvSpPr>
          <p:cNvPr id="5" name="TextBox 4">
            <a:extLst>
              <a:ext uri="{FF2B5EF4-FFF2-40B4-BE49-F238E27FC236}">
                <a16:creationId xmlns:a16="http://schemas.microsoft.com/office/drawing/2014/main" id="{D1BCF3A5-B645-9089-BDF4-E20F70409621}"/>
              </a:ext>
            </a:extLst>
          </p:cNvPr>
          <p:cNvSpPr txBox="1"/>
          <p:nvPr/>
        </p:nvSpPr>
        <p:spPr>
          <a:xfrm>
            <a:off x="3494314" y="674915"/>
            <a:ext cx="8459794" cy="5016758"/>
          </a:xfrm>
          <a:prstGeom prst="rect">
            <a:avLst/>
          </a:prstGeom>
          <a:noFill/>
        </p:spPr>
        <p:txBody>
          <a:bodyPr wrap="square" rtlCol="0">
            <a:spAutoFit/>
          </a:bodyPr>
          <a:lstStyle/>
          <a:p>
            <a:pPr algn="l">
              <a:buNone/>
            </a:pPr>
            <a:r>
              <a:rPr lang="en-MY" sz="1600" b="1" i="0" dirty="0">
                <a:solidFill>
                  <a:srgbClr val="000000"/>
                </a:solidFill>
                <a:effectLst/>
                <a:latin typeface="Times New Roman" panose="02020603050405020304" pitchFamily="18" charset="0"/>
              </a:rPr>
              <a:t>Dr Siow Sze Li </a:t>
            </a:r>
            <a:r>
              <a:rPr lang="en-MY" sz="1600" b="0" i="0" dirty="0">
                <a:solidFill>
                  <a:srgbClr val="000000"/>
                </a:solidFill>
                <a:effectLst/>
                <a:latin typeface="Times New Roman" panose="02020603050405020304" pitchFamily="18" charset="0"/>
              </a:rPr>
              <a:t>is the Head of the Department of General Surgery and Head of Day Care Services at Sarawak General Hospital. He is a senior consultant surgeon with more than 20 years of experience in minimally invasive gastrointestinal, bariatric, hernia, and robotic surgery.</a:t>
            </a:r>
          </a:p>
          <a:p>
            <a:pPr algn="l">
              <a:buNone/>
            </a:pPr>
            <a:r>
              <a:rPr lang="en-MY" sz="1600" b="0" i="0" dirty="0">
                <a:solidFill>
                  <a:srgbClr val="000000"/>
                </a:solidFill>
                <a:effectLst/>
                <a:latin typeface="Times New Roman" panose="02020603050405020304" pitchFamily="18" charset="0"/>
              </a:rPr>
              <a:t>Widely recognised as a pioneer of minimally invasive surgery in Sarawak, Dr Siow introduced and developed several advanced laparoscopic procedures in the state, including the first laparoscopic totally extraperitoneal (TEP) inguinal hernia repair and many complex laparoscopic gastrointestinal operations. He also performed the first series of single-incision laparoscopic cholecystectomy reported in Malaysia. More recently, he has been at the forefront of robotic general surgery in East Malaysia, performing robotic bariatric surgery, robotic inguinal and abdominal wall hernia repair, and serving as a proctor for Da Vinci robotic surgery.</a:t>
            </a:r>
          </a:p>
          <a:p>
            <a:pPr algn="l">
              <a:buNone/>
            </a:pPr>
            <a:r>
              <a:rPr lang="en-MY" sz="1600" b="0" i="0" dirty="0">
                <a:solidFill>
                  <a:srgbClr val="000000"/>
                </a:solidFill>
                <a:effectLst/>
                <a:latin typeface="Times New Roman" panose="02020603050405020304" pitchFamily="18" charset="0"/>
              </a:rPr>
              <a:t>Dr Siow obtained his Master of Surgery from the University of Malaya and subsequently underwent advanced laparoscopic gastrointestinal and bariatric training under Professor Jean-Louis </a:t>
            </a:r>
            <a:r>
              <a:rPr lang="en-MY" sz="1600" b="0" i="0" dirty="0" err="1">
                <a:solidFill>
                  <a:srgbClr val="000000"/>
                </a:solidFill>
                <a:effectLst/>
                <a:latin typeface="Times New Roman" panose="02020603050405020304" pitchFamily="18" charset="0"/>
              </a:rPr>
              <a:t>Dulucq</a:t>
            </a:r>
            <a:r>
              <a:rPr lang="en-MY" sz="1600" b="0" i="0" dirty="0">
                <a:solidFill>
                  <a:srgbClr val="000000"/>
                </a:solidFill>
                <a:effectLst/>
                <a:latin typeface="Times New Roman" panose="02020603050405020304" pitchFamily="18" charset="0"/>
              </a:rPr>
              <a:t> at the Institute of Laparoscopic Surgery, Bordeaux, France. He has authored more than 50 peer-reviewed publications in national and international journals, many highlighting surgical innovation and clinical research originating from Sarawak.</a:t>
            </a:r>
          </a:p>
          <a:p>
            <a:pPr algn="l">
              <a:buNone/>
            </a:pPr>
            <a:r>
              <a:rPr lang="en-MY" sz="1600" b="0" i="0" dirty="0">
                <a:solidFill>
                  <a:srgbClr val="000000"/>
                </a:solidFill>
                <a:effectLst/>
                <a:latin typeface="Times New Roman" panose="02020603050405020304" pitchFamily="18" charset="0"/>
              </a:rPr>
              <a:t>He is the Immediate Past President of the College of Surgeons, Academy of Medicine of Malaysia, Honorary Secretary of the Malaysian Society for Metabolic and Bariatric Surgery, Adjunct Professor at Taylor’s University School of Medicine, Adjunct Lecturer at Universiti Malaysia Sarawak (UNIMAS), and an examiner for postgraduate surgical examinations. His current focus is on advancing safe and evidence-based robotic and minimally invasive surgery throughout Malaysia.</a:t>
            </a:r>
          </a:p>
        </p:txBody>
      </p:sp>
    </p:spTree>
    <p:extLst>
      <p:ext uri="{BB962C8B-B14F-4D97-AF65-F5344CB8AC3E}">
        <p14:creationId xmlns:p14="http://schemas.microsoft.com/office/powerpoint/2010/main" val="18801289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TotalTime>
  <Words>287</Words>
  <Application>Microsoft Office PowerPoint</Application>
  <PresentationFormat>Widescreen</PresentationFormat>
  <Paragraphs>5</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Santhi Ram</dc:creator>
  <cp:lastModifiedBy>Santhi Ram</cp:lastModifiedBy>
  <cp:revision>7</cp:revision>
  <dcterms:created xsi:type="dcterms:W3CDTF">2026-04-29T03:19:12Z</dcterms:created>
  <dcterms:modified xsi:type="dcterms:W3CDTF">2026-06-11T14:33:28Z</dcterms:modified>
</cp:coreProperties>
</file>