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3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38CF3-F8B9-791B-4128-6BB2CC17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296D2C-4F47-56AB-F3B7-4D96B80DC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B90A89-0347-51AE-0CB9-1FB045C3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5B41F6-3B29-456A-E6FE-5621C661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ACB56-9E3C-70C9-17D9-A4F0CCEA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20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C0674D-7E21-DC7E-A2CA-5AEBF968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FAB56E-D7D6-4B39-203C-A3893552E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F0FFEA-6A84-5B04-780F-FA11D834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36C300-E605-1819-042B-C9E2F4F0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1B6B98-0691-5A6E-F73E-98E12AFA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1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DB81B18-80F0-1AF6-E47A-4EA0D3814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B87469-EBBC-9D94-FD95-C05BFF066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43FDDD-6C8A-8B98-5A22-C5E933C2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680A9-6BE4-19A8-E040-C9A5D265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148F6D-0CE4-5E73-73C0-7F7438E2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3F1BD-012C-049F-97F3-C0008509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238045-D3A0-E264-470A-07D5BC09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0244F3-19BD-539D-CF77-2BA3F397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D0ED7-AA37-2CC9-5E17-F17A450D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C8B94D-F453-2F7D-3CC2-347E574D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3B0239-FE65-D53D-B632-9EF2FB41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1E93B-710C-0CBB-3F47-01C65B623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B249FD-C59B-03EF-50DD-7FD072CB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70E6F-A8E0-8584-1225-B5208273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F62FDF-D90A-9E74-EB7E-4F03AE3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6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4256C-5FBD-0072-D79D-B9CDAFC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9893CE-EA6F-0DD8-A3C9-6F61D72BE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636506-2B83-FF2C-882D-B61B14F06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E7D2A2-1CDF-DD66-D3DC-514F9D6F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45B7FD-7AFC-CC99-F8C5-80152F7F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4CC260-F8DC-00FF-C2C8-1A363788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3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2604C-1B1D-68BB-6702-A52D5E7E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AE58EC-CA4F-06B6-64A8-3A4F8634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8DB0FD-B092-39D5-B484-955A9393E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F5F3F3-409D-8D9F-AF88-E50F166E2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DCD541-FF2E-3B0F-6219-2B15437F2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4412B3-E08D-8978-0028-7DD0CD6C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59CF5B-5BE9-6CE2-E610-61F95BD5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96757E-8864-5130-AA23-36E6A082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90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7BD5E-D0D8-2A72-4E24-20F9920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91CB47-A729-0396-1FD6-DCFDFDD0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5043DB-A54F-82F5-C436-F5E1F0F3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CD3249-86E1-BA99-04A4-2100149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4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76B70C-F9BC-58CC-1D2E-8DAB3B29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2B8DA7-E46D-A950-FF76-BBB76BB6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9B0A41-5868-36D7-45C0-0507A574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83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971E0-3056-F61E-9E0A-650532B2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5916C-38C8-939F-B736-A3FA1F39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88A270-C223-AA16-629A-F9BAE8D5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8C292F-38AD-AD05-37F1-EC5445DB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03933A-8A1F-B020-C458-EF203162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5BD359-CA14-85B6-33E5-E15B3DA2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24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60A24-52D3-0797-A335-CDFF4343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FC32D3E-3AE0-6D90-E782-8BA46DECD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8C0774-C48C-40B3-8569-EE7F4E852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E744A2-7CE5-CD91-4CF7-47728435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0A3110-F052-98C5-682F-0DF45EEC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357569-086E-45D0-6535-CDE20C3D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86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A572B8-96E2-BC10-B598-21FE5B4C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55488E-95F4-7AF5-D64A-B1E8167F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9513E-37AE-8B63-FA1F-A1A12DBF4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07775-0024-4D1A-A8EE-EF3A99971A1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7B7CEB-C910-4F24-5C96-AAF02BF71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0223F1-6604-2AB6-F43A-F5C65924B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D026A-B700-465B-B8BE-5C01DB05C4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2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E088E8-A234-9DBC-D21D-D7E10F51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39" t="3421" r="19805" b="9400"/>
          <a:stretch>
            <a:fillRect/>
          </a:stretch>
        </p:blipFill>
        <p:spPr>
          <a:xfrm rot="-5400000">
            <a:off x="3710782" y="1132679"/>
            <a:ext cx="4465637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寛 有馬</dc:creator>
  <cp:lastModifiedBy>寛 有馬</cp:lastModifiedBy>
  <cp:revision>1</cp:revision>
  <dcterms:created xsi:type="dcterms:W3CDTF">2025-05-26T01:13:44Z</dcterms:created>
  <dcterms:modified xsi:type="dcterms:W3CDTF">2025-05-26T01:15:39Z</dcterms:modified>
</cp:coreProperties>
</file>