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17" r:id="rId2"/>
    <p:sldId id="381" r:id="rId3"/>
    <p:sldId id="304" r:id="rId4"/>
    <p:sldId id="401" r:id="rId5"/>
    <p:sldId id="440" r:id="rId6"/>
    <p:sldId id="447" r:id="rId7"/>
    <p:sldId id="403" r:id="rId8"/>
    <p:sldId id="384" r:id="rId9"/>
    <p:sldId id="438" r:id="rId10"/>
    <p:sldId id="418" r:id="rId11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20D41-B6E5-4F43-8653-D18E634B4D2E}" v="11" dt="2026-03-18T10:33:36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10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hambamakasa" userId="e6b71421-cce6-4635-b41f-dddd2a20e38c" providerId="ADAL" clId="{44C4D8A2-448B-42FE-9727-9A61A3154B23}"/>
    <pc:docChg chg="undo custSel addSld delSld modSld sldOrd">
      <pc:chgData name="John Chambamakasa" userId="e6b71421-cce6-4635-b41f-dddd2a20e38c" providerId="ADAL" clId="{44C4D8A2-448B-42FE-9727-9A61A3154B23}" dt="2026-03-17T09:22:32.068" v="866" actId="20577"/>
      <pc:docMkLst>
        <pc:docMk/>
      </pc:docMkLst>
      <pc:sldChg chg="modSp mod">
        <pc:chgData name="John Chambamakasa" userId="e6b71421-cce6-4635-b41f-dddd2a20e38c" providerId="ADAL" clId="{44C4D8A2-448B-42FE-9727-9A61A3154B23}" dt="2026-03-17T08:56:13.196" v="602" actId="20577"/>
        <pc:sldMkLst>
          <pc:docMk/>
          <pc:sldMk cId="4078007042" sldId="301"/>
        </pc:sldMkLst>
        <pc:spChg chg="mod">
          <ac:chgData name="John Chambamakasa" userId="e6b71421-cce6-4635-b41f-dddd2a20e38c" providerId="ADAL" clId="{44C4D8A2-448B-42FE-9727-9A61A3154B23}" dt="2026-03-17T08:56:13.196" v="602" actId="20577"/>
          <ac:spMkLst>
            <pc:docMk/>
            <pc:sldMk cId="4078007042" sldId="301"/>
            <ac:spMk id="10" creationId="{00000000-0000-0000-0000-000000000000}"/>
          </ac:spMkLst>
        </pc:spChg>
        <pc:picChg chg="mod">
          <ac:chgData name="John Chambamakasa" userId="e6b71421-cce6-4635-b41f-dddd2a20e38c" providerId="ADAL" clId="{44C4D8A2-448B-42FE-9727-9A61A3154B23}" dt="2026-03-17T08:56:00.280" v="593" actId="14100"/>
          <ac:picMkLst>
            <pc:docMk/>
            <pc:sldMk cId="4078007042" sldId="301"/>
            <ac:picMk id="335" creationId="{D44EEF39-ECA5-409D-A4CC-66263D7C16FC}"/>
          </ac:picMkLst>
        </pc:picChg>
      </pc:sldChg>
      <pc:sldChg chg="del">
        <pc:chgData name="John Chambamakasa" userId="e6b71421-cce6-4635-b41f-dddd2a20e38c" providerId="ADAL" clId="{44C4D8A2-448B-42FE-9727-9A61A3154B23}" dt="2026-03-17T09:07:30.045" v="609" actId="2696"/>
        <pc:sldMkLst>
          <pc:docMk/>
          <pc:sldMk cId="3948677180" sldId="378"/>
        </pc:sldMkLst>
      </pc:sldChg>
      <pc:sldChg chg="modSp mod ord">
        <pc:chgData name="John Chambamakasa" userId="e6b71421-cce6-4635-b41f-dddd2a20e38c" providerId="ADAL" clId="{44C4D8A2-448B-42FE-9727-9A61A3154B23}" dt="2026-03-17T08:34:17.865" v="352" actId="20577"/>
        <pc:sldMkLst>
          <pc:docMk/>
          <pc:sldMk cId="1882223966" sldId="382"/>
        </pc:sldMkLst>
        <pc:spChg chg="mod">
          <ac:chgData name="John Chambamakasa" userId="e6b71421-cce6-4635-b41f-dddd2a20e38c" providerId="ADAL" clId="{44C4D8A2-448B-42FE-9727-9A61A3154B23}" dt="2026-03-17T08:03:10.897" v="10" actId="14100"/>
          <ac:spMkLst>
            <pc:docMk/>
            <pc:sldMk cId="1882223966" sldId="382"/>
            <ac:spMk id="5" creationId="{C28AC650-63C5-4DA2-AD23-2BDA72A449B4}"/>
          </ac:spMkLst>
        </pc:spChg>
        <pc:spChg chg="mod">
          <ac:chgData name="John Chambamakasa" userId="e6b71421-cce6-4635-b41f-dddd2a20e38c" providerId="ADAL" clId="{44C4D8A2-448B-42FE-9727-9A61A3154B23}" dt="2026-03-17T08:34:17.865" v="352" actId="20577"/>
          <ac:spMkLst>
            <pc:docMk/>
            <pc:sldMk cId="1882223966" sldId="382"/>
            <ac:spMk id="7" creationId="{9819D0F0-FCF3-4118-9544-BF1DB6EDE342}"/>
          </ac:spMkLst>
        </pc:spChg>
      </pc:sldChg>
      <pc:sldChg chg="del">
        <pc:chgData name="John Chambamakasa" userId="e6b71421-cce6-4635-b41f-dddd2a20e38c" providerId="ADAL" clId="{44C4D8A2-448B-42FE-9727-9A61A3154B23}" dt="2026-03-17T09:07:08.795" v="607" actId="2696"/>
        <pc:sldMkLst>
          <pc:docMk/>
          <pc:sldMk cId="1294313672" sldId="383"/>
        </pc:sldMkLst>
      </pc:sldChg>
      <pc:sldChg chg="modSp mod ord">
        <pc:chgData name="John Chambamakasa" userId="e6b71421-cce6-4635-b41f-dddd2a20e38c" providerId="ADAL" clId="{44C4D8A2-448B-42FE-9727-9A61A3154B23}" dt="2026-03-17T09:22:32.068" v="866" actId="20577"/>
        <pc:sldMkLst>
          <pc:docMk/>
          <pc:sldMk cId="1168998752" sldId="384"/>
        </pc:sldMkLst>
        <pc:spChg chg="mod">
          <ac:chgData name="John Chambamakasa" userId="e6b71421-cce6-4635-b41f-dddd2a20e38c" providerId="ADAL" clId="{44C4D8A2-448B-42FE-9727-9A61A3154B23}" dt="2026-03-17T08:43:46.791" v="383" actId="14100"/>
          <ac:spMkLst>
            <pc:docMk/>
            <pc:sldMk cId="1168998752" sldId="384"/>
            <ac:spMk id="5" creationId="{C28AC650-63C5-4DA2-AD23-2BDA72A449B4}"/>
          </ac:spMkLst>
        </pc:spChg>
        <pc:spChg chg="mod">
          <ac:chgData name="John Chambamakasa" userId="e6b71421-cce6-4635-b41f-dddd2a20e38c" providerId="ADAL" clId="{44C4D8A2-448B-42FE-9727-9A61A3154B23}" dt="2026-03-17T09:22:32.068" v="866" actId="20577"/>
          <ac:spMkLst>
            <pc:docMk/>
            <pc:sldMk cId="1168998752" sldId="384"/>
            <ac:spMk id="6" creationId="{DDD25AEE-76C5-4425-B025-4622B91B50A9}"/>
          </ac:spMkLst>
        </pc:spChg>
      </pc:sldChg>
      <pc:sldChg chg="del">
        <pc:chgData name="John Chambamakasa" userId="e6b71421-cce6-4635-b41f-dddd2a20e38c" providerId="ADAL" clId="{44C4D8A2-448B-42FE-9727-9A61A3154B23}" dt="2026-03-17T09:07:14.001" v="608" actId="2696"/>
        <pc:sldMkLst>
          <pc:docMk/>
          <pc:sldMk cId="654858320" sldId="389"/>
        </pc:sldMkLst>
      </pc:sldChg>
      <pc:sldChg chg="modSp mod">
        <pc:chgData name="John Chambamakasa" userId="e6b71421-cce6-4635-b41f-dddd2a20e38c" providerId="ADAL" clId="{44C4D8A2-448B-42FE-9727-9A61A3154B23}" dt="2026-03-17T09:12:31.539" v="854" actId="20577"/>
        <pc:sldMkLst>
          <pc:docMk/>
          <pc:sldMk cId="2658496990" sldId="401"/>
        </pc:sldMkLst>
        <pc:spChg chg="mod">
          <ac:chgData name="John Chambamakasa" userId="e6b71421-cce6-4635-b41f-dddd2a20e38c" providerId="ADAL" clId="{44C4D8A2-448B-42FE-9727-9A61A3154B23}" dt="2026-03-17T09:12:31.539" v="854" actId="20577"/>
          <ac:spMkLst>
            <pc:docMk/>
            <pc:sldMk cId="2658496990" sldId="401"/>
            <ac:spMk id="6" creationId="{B0943BA5-FECB-4D00-B88B-5CE63AE0E2AE}"/>
          </ac:spMkLst>
        </pc:spChg>
      </pc:sldChg>
      <pc:sldChg chg="del">
        <pc:chgData name="John Chambamakasa" userId="e6b71421-cce6-4635-b41f-dddd2a20e38c" providerId="ADAL" clId="{44C4D8A2-448B-42FE-9727-9A61A3154B23}" dt="2026-03-17T09:13:03.951" v="855" actId="2696"/>
        <pc:sldMkLst>
          <pc:docMk/>
          <pc:sldMk cId="2566904535" sldId="402"/>
        </pc:sldMkLst>
      </pc:sldChg>
      <pc:sldChg chg="modSp mod ord">
        <pc:chgData name="John Chambamakasa" userId="e6b71421-cce6-4635-b41f-dddd2a20e38c" providerId="ADAL" clId="{44C4D8A2-448B-42FE-9727-9A61A3154B23}" dt="2026-03-17T09:11:25.447" v="852" actId="5793"/>
        <pc:sldMkLst>
          <pc:docMk/>
          <pc:sldMk cId="3027428386" sldId="403"/>
        </pc:sldMkLst>
        <pc:spChg chg="mod">
          <ac:chgData name="John Chambamakasa" userId="e6b71421-cce6-4635-b41f-dddd2a20e38c" providerId="ADAL" clId="{44C4D8A2-448B-42FE-9727-9A61A3154B23}" dt="2026-03-17T08:32:48.718" v="269" actId="14100"/>
          <ac:spMkLst>
            <pc:docMk/>
            <pc:sldMk cId="3027428386" sldId="403"/>
            <ac:spMk id="5" creationId="{DF8343BE-E327-378A-7180-60769A3F244F}"/>
          </ac:spMkLst>
        </pc:spChg>
        <pc:spChg chg="mod">
          <ac:chgData name="John Chambamakasa" userId="e6b71421-cce6-4635-b41f-dddd2a20e38c" providerId="ADAL" clId="{44C4D8A2-448B-42FE-9727-9A61A3154B23}" dt="2026-03-17T09:11:25.447" v="852" actId="5793"/>
          <ac:spMkLst>
            <pc:docMk/>
            <pc:sldMk cId="3027428386" sldId="403"/>
            <ac:spMk id="7" creationId="{2E04831E-1132-2824-B305-D42600AE1784}"/>
          </ac:spMkLst>
        </pc:spChg>
      </pc:sldChg>
      <pc:sldChg chg="add">
        <pc:chgData name="John Chambamakasa" userId="e6b71421-cce6-4635-b41f-dddd2a20e38c" providerId="ADAL" clId="{44C4D8A2-448B-42FE-9727-9A61A3154B23}" dt="2026-03-17T09:07:01.084" v="606"/>
        <pc:sldMkLst>
          <pc:docMk/>
          <pc:sldMk cId="1305080852" sldId="418"/>
        </pc:sldMkLst>
      </pc:sldChg>
      <pc:sldChg chg="modSp add mod">
        <pc:chgData name="John Chambamakasa" userId="e6b71421-cce6-4635-b41f-dddd2a20e38c" providerId="ADAL" clId="{44C4D8A2-448B-42FE-9727-9A61A3154B23}" dt="2026-03-17T09:10:35.450" v="801" actId="255"/>
        <pc:sldMkLst>
          <pc:docMk/>
          <pc:sldMk cId="2975848837" sldId="438"/>
        </pc:sldMkLst>
        <pc:spChg chg="mod">
          <ac:chgData name="John Chambamakasa" userId="e6b71421-cce6-4635-b41f-dddd2a20e38c" providerId="ADAL" clId="{44C4D8A2-448B-42FE-9727-9A61A3154B23}" dt="2026-03-17T09:10:35.450" v="801" actId="255"/>
          <ac:spMkLst>
            <pc:docMk/>
            <pc:sldMk cId="2975848837" sldId="438"/>
            <ac:spMk id="5" creationId="{97DD5362-A482-4EF7-8690-D4C0B8E305F5}"/>
          </ac:spMkLst>
        </pc:spChg>
      </pc:sldChg>
    </pc:docChg>
  </pc:docChgLst>
  <pc:docChgLst>
    <pc:chgData name="John Mukuka, Ph D." userId="c668071b-4598-498c-a798-bca64d56494a" providerId="ADAL" clId="{01020D41-B6E5-4F43-8653-D18E634B4D2E}"/>
    <pc:docChg chg="custSel addSld delSld modSld">
      <pc:chgData name="John Mukuka, Ph D." userId="c668071b-4598-498c-a798-bca64d56494a" providerId="ADAL" clId="{01020D41-B6E5-4F43-8653-D18E634B4D2E}" dt="2026-03-18T10:33:36.793" v="79"/>
      <pc:docMkLst>
        <pc:docMk/>
      </pc:docMkLst>
      <pc:sldChg chg="delSp modSp del mod">
        <pc:chgData name="John Mukuka, Ph D." userId="c668071b-4598-498c-a798-bca64d56494a" providerId="ADAL" clId="{01020D41-B6E5-4F43-8653-D18E634B4D2E}" dt="2026-03-18T10:29:13.799" v="77" actId="47"/>
        <pc:sldMkLst>
          <pc:docMk/>
          <pc:sldMk cId="4078007042" sldId="301"/>
        </pc:sldMkLst>
        <pc:spChg chg="mod">
          <ac:chgData name="John Mukuka, Ph D." userId="c668071b-4598-498c-a798-bca64d56494a" providerId="ADAL" clId="{01020D41-B6E5-4F43-8653-D18E634B4D2E}" dt="2026-03-18T10:20:56.025" v="39"/>
          <ac:spMkLst>
            <pc:docMk/>
            <pc:sldMk cId="4078007042" sldId="301"/>
            <ac:spMk id="2" creationId="{0A4EADA4-B459-458E-9F18-660FC052BCC4}"/>
          </ac:spMkLst>
        </pc:spChg>
        <pc:spChg chg="del mod">
          <ac:chgData name="John Mukuka, Ph D." userId="c668071b-4598-498c-a798-bca64d56494a" providerId="ADAL" clId="{01020D41-B6E5-4F43-8653-D18E634B4D2E}" dt="2026-03-18T10:28:15.129" v="64" actId="21"/>
          <ac:spMkLst>
            <pc:docMk/>
            <pc:sldMk cId="4078007042" sldId="301"/>
            <ac:spMk id="10" creationId="{00000000-0000-0000-0000-000000000000}"/>
          </ac:spMkLst>
        </pc:spChg>
      </pc:sldChg>
      <pc:sldChg chg="addSp">
        <pc:chgData name="John Mukuka, Ph D." userId="c668071b-4598-498c-a798-bca64d56494a" providerId="ADAL" clId="{01020D41-B6E5-4F43-8653-D18E634B4D2E}" dt="2026-03-18T10:24:13.249" v="53"/>
        <pc:sldMkLst>
          <pc:docMk/>
          <pc:sldMk cId="0" sldId="304"/>
        </pc:sldMkLst>
        <pc:picChg chg="add">
          <ac:chgData name="John Mukuka, Ph D." userId="c668071b-4598-498c-a798-bca64d56494a" providerId="ADAL" clId="{01020D41-B6E5-4F43-8653-D18E634B4D2E}" dt="2026-03-18T10:24:13.249" v="53"/>
          <ac:picMkLst>
            <pc:docMk/>
            <pc:sldMk cId="0" sldId="304"/>
            <ac:picMk id="3" creationId="{996C0ACC-B23B-7AD4-C063-FF52E09B9035}"/>
          </ac:picMkLst>
        </pc:picChg>
      </pc:sldChg>
      <pc:sldChg chg="modSp del mod">
        <pc:chgData name="John Mukuka, Ph D." userId="c668071b-4598-498c-a798-bca64d56494a" providerId="ADAL" clId="{01020D41-B6E5-4F43-8653-D18E634B4D2E}" dt="2026-03-18T10:24:43.248" v="55" actId="47"/>
        <pc:sldMkLst>
          <pc:docMk/>
          <pc:sldMk cId="1882223966" sldId="382"/>
        </pc:sldMkLst>
        <pc:spChg chg="mod">
          <ac:chgData name="John Mukuka, Ph D." userId="c668071b-4598-498c-a798-bca64d56494a" providerId="ADAL" clId="{01020D41-B6E5-4F43-8653-D18E634B4D2E}" dt="2026-03-18T10:19:35.157" v="3" actId="20577"/>
          <ac:spMkLst>
            <pc:docMk/>
            <pc:sldMk cId="1882223966" sldId="382"/>
            <ac:spMk id="7" creationId="{9819D0F0-FCF3-4118-9544-BF1DB6EDE342}"/>
          </ac:spMkLst>
        </pc:spChg>
      </pc:sldChg>
      <pc:sldChg chg="modSp mod">
        <pc:chgData name="John Mukuka, Ph D." userId="c668071b-4598-498c-a798-bca64d56494a" providerId="ADAL" clId="{01020D41-B6E5-4F43-8653-D18E634B4D2E}" dt="2026-03-18T10:25:19.818" v="56" actId="6549"/>
        <pc:sldMkLst>
          <pc:docMk/>
          <pc:sldMk cId="1168998752" sldId="384"/>
        </pc:sldMkLst>
        <pc:spChg chg="mod">
          <ac:chgData name="John Mukuka, Ph D." userId="c668071b-4598-498c-a798-bca64d56494a" providerId="ADAL" clId="{01020D41-B6E5-4F43-8653-D18E634B4D2E}" dt="2026-03-18T10:25:19.818" v="56" actId="6549"/>
          <ac:spMkLst>
            <pc:docMk/>
            <pc:sldMk cId="1168998752" sldId="384"/>
            <ac:spMk id="6" creationId="{DDD25AEE-76C5-4425-B025-4622B91B50A9}"/>
          </ac:spMkLst>
        </pc:spChg>
      </pc:sldChg>
      <pc:sldChg chg="add del">
        <pc:chgData name="John Mukuka, Ph D." userId="c668071b-4598-498c-a798-bca64d56494a" providerId="ADAL" clId="{01020D41-B6E5-4F43-8653-D18E634B4D2E}" dt="2026-03-18T10:33:36.793" v="79"/>
        <pc:sldMkLst>
          <pc:docMk/>
          <pc:sldMk cId="2658496990" sldId="401"/>
        </pc:sldMkLst>
      </pc:sldChg>
      <pc:sldChg chg="addSp delSp modSp add mod setBg delDesignElem">
        <pc:chgData name="John Mukuka, Ph D." userId="c668071b-4598-498c-a798-bca64d56494a" providerId="ADAL" clId="{01020D41-B6E5-4F43-8653-D18E634B4D2E}" dt="2026-03-18T10:29:07.203" v="76" actId="207"/>
        <pc:sldMkLst>
          <pc:docMk/>
          <pc:sldMk cId="986592115" sldId="417"/>
        </pc:sldMkLst>
        <pc:spChg chg="del">
          <ac:chgData name="John Mukuka, Ph D." userId="c668071b-4598-498c-a798-bca64d56494a" providerId="ADAL" clId="{01020D41-B6E5-4F43-8653-D18E634B4D2E}" dt="2026-03-18T10:28:09.390" v="63" actId="478"/>
          <ac:spMkLst>
            <pc:docMk/>
            <pc:sldMk cId="986592115" sldId="417"/>
            <ac:spMk id="2" creationId="{00000000-0000-0000-0000-000000000000}"/>
          </ac:spMkLst>
        </pc:spChg>
        <pc:spChg chg="add mod">
          <ac:chgData name="John Mukuka, Ph D." userId="c668071b-4598-498c-a798-bca64d56494a" providerId="ADAL" clId="{01020D41-B6E5-4F43-8653-D18E634B4D2E}" dt="2026-03-18T10:28:58.274" v="74" actId="14100"/>
          <ac:spMkLst>
            <pc:docMk/>
            <pc:sldMk cId="986592115" sldId="417"/>
            <ac:spMk id="3" creationId="{00000000-0000-0000-0000-000000000000}"/>
          </ac:spMkLst>
        </pc:spChg>
        <pc:spChg chg="add mod">
          <ac:chgData name="John Mukuka, Ph D." userId="c668071b-4598-498c-a798-bca64d56494a" providerId="ADAL" clId="{01020D41-B6E5-4F43-8653-D18E634B4D2E}" dt="2026-03-18T10:29:07.203" v="76" actId="207"/>
          <ac:spMkLst>
            <pc:docMk/>
            <pc:sldMk cId="986592115" sldId="417"/>
            <ac:spMk id="4" creationId="{DD5B0B00-EB85-ED3D-658A-0FA7E8DE904E}"/>
          </ac:spMkLst>
        </pc:spChg>
        <pc:spChg chg="del">
          <ac:chgData name="John Mukuka, Ph D." userId="c668071b-4598-498c-a798-bca64d56494a" providerId="ADAL" clId="{01020D41-B6E5-4F43-8653-D18E634B4D2E}" dt="2026-03-18T10:28:06.273" v="62" actId="478"/>
          <ac:spMkLst>
            <pc:docMk/>
            <pc:sldMk cId="986592115" sldId="417"/>
            <ac:spMk id="10" creationId="{00000000-0000-0000-0000-000000000000}"/>
          </ac:spMkLst>
        </pc:spChg>
        <pc:spChg chg="del">
          <ac:chgData name="John Mukuka, Ph D." userId="c668071b-4598-498c-a798-bca64d56494a" providerId="ADAL" clId="{01020D41-B6E5-4F43-8653-D18E634B4D2E}" dt="2026-03-18T10:28:02.291" v="61"/>
          <ac:spMkLst>
            <pc:docMk/>
            <pc:sldMk cId="986592115" sldId="417"/>
            <ac:spMk id="140" creationId="{2172A0AC-3DCE-4672-BCAF-28FEF91F6020}"/>
          </ac:spMkLst>
        </pc:spChg>
        <pc:spChg chg="del">
          <ac:chgData name="John Mukuka, Ph D." userId="c668071b-4598-498c-a798-bca64d56494a" providerId="ADAL" clId="{01020D41-B6E5-4F43-8653-D18E634B4D2E}" dt="2026-03-18T10:28:02.291" v="61"/>
          <ac:spMkLst>
            <pc:docMk/>
            <pc:sldMk cId="986592115" sldId="417"/>
            <ac:spMk id="142" creationId="{AE6F1C77-EDC9-4C5F-8C1C-62DD46BDA3C3}"/>
          </ac:spMkLst>
        </pc:spChg>
        <pc:picChg chg="mod">
          <ac:chgData name="John Mukuka, Ph D." userId="c668071b-4598-498c-a798-bca64d56494a" providerId="ADAL" clId="{01020D41-B6E5-4F43-8653-D18E634B4D2E}" dt="2026-03-18T10:28:25.270" v="67" actId="1076"/>
          <ac:picMkLst>
            <pc:docMk/>
            <pc:sldMk cId="986592115" sldId="417"/>
            <ac:picMk id="2055" creationId="{2A77A0AC-488F-445E-9504-C6B4790D2A1D}"/>
          </ac:picMkLst>
        </pc:picChg>
      </pc:sldChg>
      <pc:sldChg chg="add del">
        <pc:chgData name="John Mukuka, Ph D." userId="c668071b-4598-498c-a798-bca64d56494a" providerId="ADAL" clId="{01020D41-B6E5-4F43-8653-D18E634B4D2E}" dt="2026-03-18T10:26:34.008" v="58"/>
        <pc:sldMkLst>
          <pc:docMk/>
          <pc:sldMk cId="2975848837" sldId="438"/>
        </pc:sldMkLst>
      </pc:sldChg>
      <pc:sldChg chg="modSp add mod">
        <pc:chgData name="John Mukuka, Ph D." userId="c668071b-4598-498c-a798-bca64d56494a" providerId="ADAL" clId="{01020D41-B6E5-4F43-8653-D18E634B4D2E}" dt="2026-03-18T10:33:27.272" v="78" actId="207"/>
        <pc:sldMkLst>
          <pc:docMk/>
          <pc:sldMk cId="2476807579" sldId="440"/>
        </pc:sldMkLst>
        <pc:graphicFrameChg chg="modGraphic">
          <ac:chgData name="John Mukuka, Ph D." userId="c668071b-4598-498c-a798-bca64d56494a" providerId="ADAL" clId="{01020D41-B6E5-4F43-8653-D18E634B4D2E}" dt="2026-03-18T10:33:27.272" v="78" actId="207"/>
          <ac:graphicFrameMkLst>
            <pc:docMk/>
            <pc:sldMk cId="2476807579" sldId="440"/>
            <ac:graphicFrameMk id="5" creationId="{E36EA252-8D19-8E7A-D692-10521ABBE2F6}"/>
          </ac:graphicFrameMkLst>
        </pc:graphicFrameChg>
      </pc:sldChg>
      <pc:sldChg chg="add">
        <pc:chgData name="John Mukuka, Ph D." userId="c668071b-4598-498c-a798-bca64d56494a" providerId="ADAL" clId="{01020D41-B6E5-4F43-8653-D18E634B4D2E}" dt="2026-03-18T10:24:22.168" v="54"/>
        <pc:sldMkLst>
          <pc:docMk/>
          <pc:sldMk cId="480403314" sldId="4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D0B85-01D1-429B-A50B-7EB9E6F71BD8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CD1B7-C30E-4E23-B943-035E43906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9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5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9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0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1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1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B196-B9C4-4475-9767-4A52942BC21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5B7BE-F86C-4201-A667-7A21C4D05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5" Type="http://schemas.openxmlformats.org/officeDocument/2006/relationships/image" Target="../media/image3.png"/><Relationship Id="rId2" Type="http://schemas.openxmlformats.org/officeDocument/2006/relationships/image" Target="../media/image6.png"/><Relationship Id="rId16" Type="http://schemas.openxmlformats.org/officeDocument/2006/relationships/hyperlink" Target="http://about.comesa.int/index.php?option=com_content&amp;view=article&amp;id=90&amp;Itemid=154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hyperlink" Target="http://about.comesa.int/index.php?option=com_content&amp;view=article&amp;id=90&amp;Itemid=156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varietycatalogue.comesa.int/web/logi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332">
            <a:extLst>
              <a:ext uri="{FF2B5EF4-FFF2-40B4-BE49-F238E27FC236}">
                <a16:creationId xmlns:a16="http://schemas.microsoft.com/office/drawing/2014/main" id="{2A77A0AC-488F-445E-9504-C6B4790D2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r="20852"/>
          <a:stretch/>
        </p:blipFill>
        <p:spPr bwMode="auto">
          <a:xfrm>
            <a:off x="0" y="457200"/>
            <a:ext cx="6337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John Mukuka\Documents\COMESA SEED PHOTOS\seeds13.jpg">
            <a:extLst>
              <a:ext uri="{FF2B5EF4-FFF2-40B4-BE49-F238E27FC236}">
                <a16:creationId xmlns:a16="http://schemas.microsoft.com/office/drawing/2014/main" id="{C044AB6D-0E4E-4720-87CD-B22EB17A6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9048" r="19166"/>
          <a:stretch/>
        </p:blipFill>
        <p:spPr bwMode="auto">
          <a:xfrm>
            <a:off x="5041001" y="679349"/>
            <a:ext cx="41005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88F30"/>
              </a:clrFrom>
              <a:clrTo>
                <a:srgbClr val="588F3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7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2413" y="1828800"/>
            <a:ext cx="5041000" cy="2711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COMESA SEED HARMONIZATION IMPLEMENTATION PLAN (COMSHIP)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STATUS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26</a:t>
            </a:r>
            <a:r>
              <a:rPr lang="en-US" sz="3200" b="1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AFSTA CONGRESS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CAPE TOWN, SA.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B0B00-EB85-ED3D-658A-0FA7E8DE904E}"/>
              </a:ext>
            </a:extLst>
          </p:cNvPr>
          <p:cNvSpPr txBox="1"/>
          <p:nvPr/>
        </p:nvSpPr>
        <p:spPr>
          <a:xfrm>
            <a:off x="310102" y="5486400"/>
            <a:ext cx="4190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John Chambamakasa,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AgriBusiness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and Policy Advisor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COMESA / ACTESA Secretariat. </a:t>
            </a:r>
          </a:p>
        </p:txBody>
      </p:sp>
    </p:spTree>
    <p:extLst>
      <p:ext uri="{BB962C8B-B14F-4D97-AF65-F5344CB8AC3E}">
        <p14:creationId xmlns:p14="http://schemas.microsoft.com/office/powerpoint/2010/main" val="98659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84" name="Rectangle 23583">
            <a:extLst>
              <a:ext uri="{FF2B5EF4-FFF2-40B4-BE49-F238E27FC236}">
                <a16:creationId xmlns:a16="http://schemas.microsoft.com/office/drawing/2014/main" id="{FA511026-8542-4AC0-9F06-134A7085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9" y="106680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40735-A336-4EE0-B4F3-8C2A66FF2CF0}"/>
              </a:ext>
            </a:extLst>
          </p:cNvPr>
          <p:cNvPicPr/>
          <p:nvPr/>
        </p:nvPicPr>
        <p:blipFill rotWithShape="1">
          <a:blip r:embed="rId2" cstate="print">
            <a:alphaModFix amt="40000"/>
          </a:blip>
          <a:srcRect/>
          <a:stretch/>
        </p:blipFill>
        <p:spPr bwMode="auto">
          <a:xfrm>
            <a:off x="20" y="1066797"/>
            <a:ext cx="9143980" cy="6858000"/>
          </a:xfrm>
          <a:prstGeom prst="rect">
            <a:avLst/>
          </a:prstGeom>
          <a:noFill/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80801" y="2438400"/>
            <a:ext cx="30861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YOUR ATTENTION</a:t>
            </a:r>
          </a:p>
        </p:txBody>
      </p:sp>
      <p:pic>
        <p:nvPicPr>
          <p:cNvPr id="3" name="Picture 2" descr="C:\Users\uu\Desktop\Capture.JPG">
            <a:extLst>
              <a:ext uri="{FF2B5EF4-FFF2-40B4-BE49-F238E27FC236}">
                <a16:creationId xmlns:a16="http://schemas.microsoft.com/office/drawing/2014/main" id="{AD5F2A19-DF20-AAD1-97FF-DC5EEEFB3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4475" r="22256" b="2"/>
          <a:stretch/>
        </p:blipFill>
        <p:spPr bwMode="auto">
          <a:xfrm>
            <a:off x="6339722" y="4748263"/>
            <a:ext cx="2810949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</p:spPr>
      </p:pic>
      <p:pic>
        <p:nvPicPr>
          <p:cNvPr id="4" name="Picture 3" descr="C:\Users\jomukuka\AppData\Local\Microsoft\Windows\Temporary Internet Files\Content.MSO\5E9FE09F.tmp">
            <a:extLst>
              <a:ext uri="{FF2B5EF4-FFF2-40B4-BE49-F238E27FC236}">
                <a16:creationId xmlns:a16="http://schemas.microsoft.com/office/drawing/2014/main" id="{5A2A28C2-1C26-1183-7434-46883D7556D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3" r="12615"/>
          <a:stretch/>
        </p:blipFill>
        <p:spPr bwMode="auto">
          <a:xfrm>
            <a:off x="4048710" y="3524770"/>
            <a:ext cx="2593776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9FD0A-66F5-48E5-B484-336AF985E0C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9" r="2912"/>
          <a:stretch/>
        </p:blipFill>
        <p:spPr bwMode="auto">
          <a:xfrm>
            <a:off x="5715768" y="1066797"/>
            <a:ext cx="3434907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588F30"/>
              </a:clrFrom>
              <a:clrTo>
                <a:srgbClr val="588F3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5080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7" name="Rectangle 135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98" name="Group 137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316" y="1498602"/>
            <a:ext cx="3302509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8199" name="Freeform: Shape 139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8AC650-63C5-4DA2-AD23-2BDA72A449B4}"/>
              </a:ext>
            </a:extLst>
          </p:cNvPr>
          <p:cNvSpPr/>
          <p:nvPr/>
        </p:nvSpPr>
        <p:spPr>
          <a:xfrm>
            <a:off x="620316" y="1676400"/>
            <a:ext cx="2906244" cy="29741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6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EXECUTIVE OVERVIEW OF COMSHIP</a:t>
            </a:r>
          </a:p>
        </p:txBody>
      </p:sp>
      <p:sp>
        <p:nvSpPr>
          <p:cNvPr id="8200" name="Freeform: Shape 141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316" y="4258080"/>
            <a:ext cx="3302508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01" name="Freeform: Shape 143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316" y="4258080"/>
            <a:ext cx="3302508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A8B8E-DBCD-45FE-9F0D-2348534CE285}"/>
              </a:ext>
            </a:extLst>
          </p:cNvPr>
          <p:cNvSpPr txBox="1"/>
          <p:nvPr/>
        </p:nvSpPr>
        <p:spPr>
          <a:xfrm>
            <a:off x="3733800" y="76200"/>
            <a:ext cx="5410200" cy="6087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COMSHIP is a framework for implementing the COMESA Seed Trade harmonization Regulations across 21 member states.</a:t>
            </a:r>
          </a:p>
          <a:p>
            <a:pPr marL="4572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goal is to enhance regional seed production and reliability while increasing competitiveness in the ESA Markets.</a:t>
            </a:r>
          </a:p>
          <a:p>
            <a:pPr marL="4572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COMSHIP targets a regional seed trade value of $5 Billion.</a:t>
            </a:r>
          </a:p>
          <a:p>
            <a:pPr marL="4572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Alliance for Commodity Trade in ESA (ACTESA) implements it.</a:t>
            </a:r>
          </a:p>
          <a:p>
            <a:pPr marL="4572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750" b="1" dirty="0">
              <a:solidFill>
                <a:schemeClr val="bg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750" b="1" dirty="0">
              <a:solidFill>
                <a:schemeClr val="bg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750" b="1" dirty="0">
              <a:solidFill>
                <a:schemeClr val="bg1">
                  <a:alpha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85AACB6B-EC80-482D-B635-E0237801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88F30"/>
              </a:clrFrom>
              <a:clrTo>
                <a:srgbClr val="588F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3304"/>
            <a:ext cx="9144000" cy="6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05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641AB7-6C10-447D-9288-EDB03AAA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COMMON MARKET FOR EASTERN &amp; SOUTHERN AFRICA</a:t>
            </a:r>
          </a:p>
        </p:txBody>
      </p:sp>
      <p:sp>
        <p:nvSpPr>
          <p:cNvPr id="7171" name="Slide Number Placeholder 2">
            <a:extLst>
              <a:ext uri="{FF2B5EF4-FFF2-40B4-BE49-F238E27FC236}">
                <a16:creationId xmlns:a16="http://schemas.microsoft.com/office/drawing/2014/main" id="{0C7D0DFB-2E9A-470F-B565-54599A525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F9F02-2A07-4786-AADA-1A6080F66808}" type="slidenum">
              <a:rPr kumimoji="0" lang="en-US" altLang="en-ZM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ZM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172" name="Content Placeholder 5">
            <a:extLst>
              <a:ext uri="{FF2B5EF4-FFF2-40B4-BE49-F238E27FC236}">
                <a16:creationId xmlns:a16="http://schemas.microsoft.com/office/drawing/2014/main" id="{2F3F0747-F7C0-40B2-B352-04461541A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1" y="916781"/>
            <a:ext cx="38862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ZM" sz="2400" b="0" i="0" u="none" strike="noStrike" kern="1200" cap="none" spc="0" normalizeH="0" baseline="0" noProof="0" dirty="0">
                <a:ln>
                  <a:noFill/>
                </a:ln>
                <a:solidFill>
                  <a:srgbClr val="0014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Burundi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ZM" sz="2400" b="0" i="0" u="none" strike="noStrike" kern="1200" cap="none" spc="0" normalizeH="0" baseline="0" noProof="0" dirty="0">
                <a:ln>
                  <a:noFill/>
                </a:ln>
                <a:solidFill>
                  <a:srgbClr val="0014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Comoros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ZM" sz="2400" b="0" i="0" u="none" strike="noStrike" kern="1200" cap="none" spc="0" normalizeH="0" baseline="0" noProof="0" dirty="0">
                <a:ln>
                  <a:noFill/>
                </a:ln>
                <a:solidFill>
                  <a:srgbClr val="0014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 R Congo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ZM" sz="2400" b="0" i="0" u="none" strike="noStrike" kern="1200" cap="none" spc="0" normalizeH="0" baseline="0" noProof="0" dirty="0">
                <a:ln>
                  <a:noFill/>
                </a:ln>
                <a:solidFill>
                  <a:srgbClr val="0014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Djibouti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ZM" sz="2400" b="0" i="0" u="none" strike="noStrike" kern="1200" cap="none" spc="0" normalizeH="0" baseline="0" noProof="0" dirty="0">
                <a:ln>
                  <a:noFill/>
                </a:ln>
                <a:solidFill>
                  <a:srgbClr val="0014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Egypt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ZM" sz="2400" b="0" i="0" u="none" strike="noStrike" kern="1200" cap="none" spc="0" normalizeH="0" baseline="0" noProof="0" dirty="0">
                <a:ln>
                  <a:noFill/>
                </a:ln>
                <a:solidFill>
                  <a:srgbClr val="0014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Eritrea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ZM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Eswatini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ZM" sz="2400" b="0" i="0" u="none" strike="noStrike" kern="1200" cap="none" spc="0" normalizeH="0" baseline="0" noProof="0" dirty="0">
                <a:ln>
                  <a:noFill/>
                </a:ln>
                <a:solidFill>
                  <a:srgbClr val="0014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Ethiopia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ZM" sz="2400" b="0" i="0" u="none" strike="noStrike" kern="1200" cap="none" spc="0" normalizeH="0" baseline="0" noProof="0" dirty="0">
                <a:ln>
                  <a:noFill/>
                </a:ln>
                <a:solidFill>
                  <a:srgbClr val="0014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Kenya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ZM" sz="2400" b="0" i="0" u="none" strike="noStrike" kern="1200" cap="none" spc="0" normalizeH="0" baseline="0" noProof="0" dirty="0">
                <a:ln>
                  <a:noFill/>
                </a:ln>
                <a:solidFill>
                  <a:srgbClr val="0014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Libya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ZM" sz="2400" b="0" i="0" u="none" strike="noStrike" kern="1200" cap="none" spc="0" normalizeH="0" baseline="0" noProof="0" dirty="0">
                <a:ln>
                  <a:noFill/>
                </a:ln>
                <a:solidFill>
                  <a:srgbClr val="0014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Madagascar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3F6CEA-9556-44F1-9602-ACD77F2EEE92}"/>
              </a:ext>
            </a:extLst>
          </p:cNvPr>
          <p:cNvSpPr txBox="1">
            <a:spLocks/>
          </p:cNvSpPr>
          <p:nvPr/>
        </p:nvSpPr>
        <p:spPr>
          <a:xfrm>
            <a:off x="4495800" y="989012"/>
            <a:ext cx="3886200" cy="32639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4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Malawi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Mauritius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Rwanda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Seychelles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Somalia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Sudan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Tunisia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Uganda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Zambia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Zimbabwe	</a:t>
            </a:r>
          </a:p>
        </p:txBody>
      </p:sp>
      <p:pic>
        <p:nvPicPr>
          <p:cNvPr id="7174" name="Picture 5">
            <a:extLst>
              <a:ext uri="{FF2B5EF4-FFF2-40B4-BE49-F238E27FC236}">
                <a16:creationId xmlns:a16="http://schemas.microsoft.com/office/drawing/2014/main" id="{1D2D75EC-E171-4D2B-88B8-036D8797B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069975"/>
            <a:ext cx="428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>
            <a:extLst>
              <a:ext uri="{FF2B5EF4-FFF2-40B4-BE49-F238E27FC236}">
                <a16:creationId xmlns:a16="http://schemas.microsoft.com/office/drawing/2014/main" id="{E92FBF9B-11AD-435B-B4BB-E9E066A4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75" y="4557158"/>
            <a:ext cx="428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>
            <a:extLst>
              <a:ext uri="{FF2B5EF4-FFF2-40B4-BE49-F238E27FC236}">
                <a16:creationId xmlns:a16="http://schemas.microsoft.com/office/drawing/2014/main" id="{CED7EEA6-803E-4471-8771-124849DD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4191635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>
            <a:extLst>
              <a:ext uri="{FF2B5EF4-FFF2-40B4-BE49-F238E27FC236}">
                <a16:creationId xmlns:a16="http://schemas.microsoft.com/office/drawing/2014/main" id="{DE7489F0-F2CA-4FE3-BB6F-12CD3C3D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21" y="3277632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>
            <a:extLst>
              <a:ext uri="{FF2B5EF4-FFF2-40B4-BE49-F238E27FC236}">
                <a16:creationId xmlns:a16="http://schemas.microsoft.com/office/drawing/2014/main" id="{7D242621-520C-4969-BA4D-AF698861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58" y="2803922"/>
            <a:ext cx="428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>
            <a:extLst>
              <a:ext uri="{FF2B5EF4-FFF2-40B4-BE49-F238E27FC236}">
                <a16:creationId xmlns:a16="http://schemas.microsoft.com/office/drawing/2014/main" id="{0BC29C48-8612-4462-813F-D9E7CF8E2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2384267"/>
            <a:ext cx="428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>
            <a:extLst>
              <a:ext uri="{FF2B5EF4-FFF2-40B4-BE49-F238E27FC236}">
                <a16:creationId xmlns:a16="http://schemas.microsoft.com/office/drawing/2014/main" id="{55F05A0C-51C8-4C87-841E-46EE73B0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962972"/>
            <a:ext cx="428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>
            <a:extLst>
              <a:ext uri="{FF2B5EF4-FFF2-40B4-BE49-F238E27FC236}">
                <a16:creationId xmlns:a16="http://schemas.microsoft.com/office/drawing/2014/main" id="{70E70801-A01A-4841-8675-26DCC19D4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03" y="1452852"/>
            <a:ext cx="428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>
            <a:extLst>
              <a:ext uri="{FF2B5EF4-FFF2-40B4-BE49-F238E27FC236}">
                <a16:creationId xmlns:a16="http://schemas.microsoft.com/office/drawing/2014/main" id="{832C4A6E-7F15-4DF7-B38F-538A7BD7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1009650"/>
            <a:ext cx="428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">
            <a:extLst>
              <a:ext uri="{FF2B5EF4-FFF2-40B4-BE49-F238E27FC236}">
                <a16:creationId xmlns:a16="http://schemas.microsoft.com/office/drawing/2014/main" id="{70AFA94F-F4F5-48A5-9545-9E5AF268F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919">
            <a:off x="2638288" y="5548547"/>
            <a:ext cx="4286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>
            <a:extLst>
              <a:ext uri="{FF2B5EF4-FFF2-40B4-BE49-F238E27FC236}">
                <a16:creationId xmlns:a16="http://schemas.microsoft.com/office/drawing/2014/main" id="{FADB774A-8933-4351-986F-D4804E8B0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99" y="5208906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>
            <a:extLst>
              <a:ext uri="{FF2B5EF4-FFF2-40B4-BE49-F238E27FC236}">
                <a16:creationId xmlns:a16="http://schemas.microsoft.com/office/drawing/2014/main" id="{BF1B39C1-4F85-4A61-BAB0-EA111EB5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63" y="4748491"/>
            <a:ext cx="428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>
            <a:extLst>
              <a:ext uri="{FF2B5EF4-FFF2-40B4-BE49-F238E27FC236}">
                <a16:creationId xmlns:a16="http://schemas.microsoft.com/office/drawing/2014/main" id="{7BF4DE30-59B2-47EE-881B-B84300E18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288233"/>
            <a:ext cx="428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>
            <a:extLst>
              <a:ext uri="{FF2B5EF4-FFF2-40B4-BE49-F238E27FC236}">
                <a16:creationId xmlns:a16="http://schemas.microsoft.com/office/drawing/2014/main" id="{618ED6F7-23D8-4CFD-A695-6F105F1B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80" y="3768329"/>
            <a:ext cx="428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1">
            <a:hlinkClick r:id="rId16"/>
            <a:extLst>
              <a:ext uri="{FF2B5EF4-FFF2-40B4-BE49-F238E27FC236}">
                <a16:creationId xmlns:a16="http://schemas.microsoft.com/office/drawing/2014/main" id="{9E062367-52D8-4CA3-95FD-0DAACFA1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3396457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2">
            <a:extLst>
              <a:ext uri="{FF2B5EF4-FFF2-40B4-BE49-F238E27FC236}">
                <a16:creationId xmlns:a16="http://schemas.microsoft.com/office/drawing/2014/main" id="{0A0F8C24-2EA2-4A62-8C94-02A113A3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04" y="2457451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3">
            <a:hlinkClick r:id="rId19"/>
            <a:extLst>
              <a:ext uri="{FF2B5EF4-FFF2-40B4-BE49-F238E27FC236}">
                <a16:creationId xmlns:a16="http://schemas.microsoft.com/office/drawing/2014/main" id="{2A33D8B7-F65D-4701-838E-C1B8BE127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92" y="2000451"/>
            <a:ext cx="428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4">
            <a:extLst>
              <a:ext uri="{FF2B5EF4-FFF2-40B4-BE49-F238E27FC236}">
                <a16:creationId xmlns:a16="http://schemas.microsoft.com/office/drawing/2014/main" id="{DEE069C8-7401-46A2-B9A8-EC4168A0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0" y="1493759"/>
            <a:ext cx="428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5" descr="A red and white sign&#10;&#10;Description generated with very high confidence">
            <a:extLst>
              <a:ext uri="{FF2B5EF4-FFF2-40B4-BE49-F238E27FC236}">
                <a16:creationId xmlns:a16="http://schemas.microsoft.com/office/drawing/2014/main" id="{D2A077A7-D6EB-4920-B7A0-B63D082D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72" y="3851434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6" descr="A picture containing outdoor object&#10;&#10;Description generated with high confidence">
            <a:extLst>
              <a:ext uri="{FF2B5EF4-FFF2-40B4-BE49-F238E27FC236}">
                <a16:creationId xmlns:a16="http://schemas.microsoft.com/office/drawing/2014/main" id="{476B1EF8-3769-4C9B-A220-8728D4BD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52" y="2909094"/>
            <a:ext cx="43656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7">
            <a:extLst>
              <a:ext uri="{FF2B5EF4-FFF2-40B4-BE49-F238E27FC236}">
                <a16:creationId xmlns:a16="http://schemas.microsoft.com/office/drawing/2014/main" id="{C24F5260-0623-40A8-9E9D-A32AC535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24" y="5057537"/>
            <a:ext cx="428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034F0FA9-BDBE-4D57-AA7F-B0D0254EC943}"/>
              </a:ext>
            </a:extLst>
          </p:cNvPr>
          <p:cNvSpPr/>
          <p:nvPr/>
        </p:nvSpPr>
        <p:spPr>
          <a:xfrm>
            <a:off x="-76200" y="-117475"/>
            <a:ext cx="9144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 COMESA MEMBER STATES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19E9281-693D-4149-BB2E-CCA6D83D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588F30"/>
              </a:clrFrom>
              <a:clrTo>
                <a:srgbClr val="588F3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82" y="6130432"/>
            <a:ext cx="9144000" cy="67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8AC650-63C5-4DA2-AD23-2BDA72A449B4}"/>
              </a:ext>
            </a:extLst>
          </p:cNvPr>
          <p:cNvSpPr/>
          <p:nvPr/>
        </p:nvSpPr>
        <p:spPr>
          <a:xfrm>
            <a:off x="0" y="76201"/>
            <a:ext cx="3581400" cy="5257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IMPLEMENTATION STATUS (BY COUNTRY)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0943BA5-FECB-4D00-B88B-5CE63AE0E2AE}"/>
              </a:ext>
            </a:extLst>
          </p:cNvPr>
          <p:cNvSpPr txBox="1"/>
          <p:nvPr/>
        </p:nvSpPr>
        <p:spPr>
          <a:xfrm>
            <a:off x="3581400" y="76200"/>
            <a:ext cx="5486400" cy="5714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Launch Progress: As of late 2025, 19 of 21 Member States had officially launched COMSHIP.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Fully Aligned/Gazetted (11+ Countries): Burundi, Egypt, Ethiopia, Eswatini, Malawi, Rwanda, Kenya, Tunisia, Uganda, Zambia, and Zimbabwe.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 Progress: DR Congo was earmarked for official gazetting by May 2026.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Steps: Encouraging countries like Mauritius and Djibouti to harmonize fully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85AACB6B-EC80-482D-B635-E0237801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88F30"/>
              </a:clrFrom>
              <a:clrTo>
                <a:srgbClr val="588F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9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51A83F86-1644-4B29-9435-20C539AB2C3A}"/>
              </a:ext>
            </a:extLst>
          </p:cNvPr>
          <p:cNvSpPr/>
          <p:nvPr/>
        </p:nvSpPr>
        <p:spPr>
          <a:xfrm>
            <a:off x="-17860" y="0"/>
            <a:ext cx="9161860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COMSHIP STATUS PHASED DOMESTICATION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6EA252-8D19-8E7A-D692-10521ABBE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876112"/>
              </p:ext>
            </p:extLst>
          </p:nvPr>
        </p:nvGraphicFramePr>
        <p:xfrm>
          <a:off x="0" y="555171"/>
          <a:ext cx="9144001" cy="6455445"/>
        </p:xfrm>
        <a:graphic>
          <a:graphicData uri="http://schemas.openxmlformats.org/drawingml/2006/table">
            <a:tbl>
              <a:tblPr firstRow="1" bandRow="1"/>
              <a:tblGrid>
                <a:gridCol w="723901">
                  <a:extLst>
                    <a:ext uri="{9D8B030D-6E8A-4147-A177-3AD203B41FA5}">
                      <a16:colId xmlns:a16="http://schemas.microsoft.com/office/drawing/2014/main" val="1509574080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1912309664"/>
                    </a:ext>
                  </a:extLst>
                </a:gridCol>
                <a:gridCol w="6883400">
                  <a:extLst>
                    <a:ext uri="{9D8B030D-6E8A-4147-A177-3AD203B41FA5}">
                      <a16:colId xmlns:a16="http://schemas.microsoft.com/office/drawing/2014/main" val="3320412901"/>
                    </a:ext>
                  </a:extLst>
                </a:gridCol>
              </a:tblGrid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ZM" sz="16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COMESA MEMBER STATE</a:t>
                      </a:r>
                      <a:endParaRPr lang="en-ZM" sz="16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STATUS OF DOMESTICATION OF COMESA SEED TRADE HARMONISATION REGULATIONS</a:t>
                      </a:r>
                      <a:endParaRPr lang="en-ZM" sz="16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86292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BURUNDI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GAZETTED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553633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GAZETTED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880555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MALAWI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GAZETTED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31610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RWANDA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GAZETTED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63220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ZAMBIA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GAZETTED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411033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ZIMBABWE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GAZETTED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16807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UGANDA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GAZETTED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634410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EGYPT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GAZETTED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78193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ETHIOPIA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GAZETTED 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361041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ESWATINI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GAZETTED 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78592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DJIBOUTI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NATIONAL SEED REGULATIONS BEING DEVELOPED WITH SUPPORT OF FAO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414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DR CONGO</a:t>
                      </a:r>
                      <a:endParaRPr lang="en-ZM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DRAFT ALIGNED REGULATIONS AWAITING PARLIAMENT ENDORSEMENT</a:t>
                      </a:r>
                      <a:endParaRPr lang="en-ZM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795641"/>
                  </a:ext>
                </a:extLst>
              </a:tr>
              <a:tr h="145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MAURITIUS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NATIONAL SEED REGULATIONS BEING DEVELOPED WITH SUPPORT OF FAO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66316"/>
                  </a:ext>
                </a:extLst>
              </a:tr>
              <a:tr h="214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ERITREA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DRAFT COMESA ALIGNED SEED REGULATIONS, WITH SUPPORT OF FAO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56151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SEYCHELLES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COMSHIP LAUNCHED IN JULY, 2017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81414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MADAGASCAR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COMSHIP LAUNCHED IN DECEMBER, 2014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71597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SUDAN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COMSHIP LAUNCHED IN NOVEMBER, 2014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827634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COMOROS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COMSHIP LAUNCHED IN JULY, 2017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04310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TUNISIA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ROAD-MAP  FOR COMESA ALUGNED NATIONAL SEED LAWS IN PLACE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034980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SOMALIA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COMSHIP NOT YET LAUNCHED 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55014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128" marR="24128" marT="12064" marB="1206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LIBYA</a:t>
                      </a:r>
                      <a:endParaRPr lang="en-ZM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COMSHIP NOT YET LAUNCHED </a:t>
                      </a:r>
                      <a:endParaRPr lang="en-ZM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72" marR="14672" marT="2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0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80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10435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COMESA VARIETY CATALOGUE IS OPERATIONAL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10222-83BC-440F-B295-61CC97C2B15D}"/>
              </a:ext>
            </a:extLst>
          </p:cNvPr>
          <p:cNvSpPr txBox="1"/>
          <p:nvPr/>
        </p:nvSpPr>
        <p:spPr>
          <a:xfrm>
            <a:off x="163284" y="1043527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Details: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https://varietycatalogue.comesa.int/web/login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C:\Users\jmukuka\AppData\Local\Microsoft\Windows\Temporary Internet Files\Content.Outlook\W23DCP1S\Dr Mukuka.jpg">
            <a:extLst>
              <a:ext uri="{FF2B5EF4-FFF2-40B4-BE49-F238E27FC236}">
                <a16:creationId xmlns:a16="http://schemas.microsoft.com/office/drawing/2014/main" id="{DF6139B6-72BB-4720-9836-00ED7234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4" y="1589314"/>
            <a:ext cx="8458201" cy="422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F9D5A2-0F3C-4418-93C2-705A21C1C5EB}"/>
              </a:ext>
            </a:extLst>
          </p:cNvPr>
          <p:cNvSpPr txBox="1"/>
          <p:nvPr/>
        </p:nvSpPr>
        <p:spPr>
          <a:xfrm>
            <a:off x="152398" y="5078629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far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128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varieties registered from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seed companies / Breeders / CGIAR centres in the COMESA Region in line with COMESA Seed Harmonisation Implementation Plan (COMSHIP). Seed companies are now able to commercialize their seed without 2-3 years required before commercialization.</a:t>
            </a:r>
            <a:endParaRPr kumimoji="0" lang="en-ZM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40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608AE7-30CF-BCAA-DD85-6B7DC058F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B96365A-CD5F-BE78-7F92-3D75C355A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8343BE-E327-378A-7180-60769A3F244F}"/>
              </a:ext>
            </a:extLst>
          </p:cNvPr>
          <p:cNvSpPr/>
          <p:nvPr/>
        </p:nvSpPr>
        <p:spPr>
          <a:xfrm>
            <a:off x="152402" y="1554377"/>
            <a:ext cx="3200398" cy="32462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 TRANSFORMATION &amp; MONITORING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49D0A70-968C-98B0-CC1E-1598DCCB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36003CF-FB4F-76D1-09DA-93ACA686D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04831E-1132-2824-B305-D42600AE1784}"/>
              </a:ext>
            </a:extLst>
          </p:cNvPr>
          <p:cNvSpPr txBox="1"/>
          <p:nvPr/>
        </p:nvSpPr>
        <p:spPr>
          <a:xfrm>
            <a:off x="3709628" y="0"/>
            <a:ext cx="5281971" cy="609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COMESA Seed Information System (COMSIS): A digital platform validated in late 2022 to provide real-time data for governments and seed companies has been developed.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COMSIS will help to track the Seed commercial activities in the region to inform policy on regional integration.</a:t>
            </a:r>
            <a:endParaRPr lang="en-GB" sz="27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DC8F865E-4A72-4B56-2AB7-512C30075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88F30"/>
              </a:clrFrom>
              <a:clrTo>
                <a:srgbClr val="588F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2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2561771"/>
            <a:chOff x="0" y="0"/>
            <a:chExt cx="12192000" cy="2561771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8AC650-63C5-4DA2-AD23-2BDA72A449B4}"/>
              </a:ext>
            </a:extLst>
          </p:cNvPr>
          <p:cNvSpPr/>
          <p:nvPr/>
        </p:nvSpPr>
        <p:spPr>
          <a:xfrm>
            <a:off x="304800" y="381000"/>
            <a:ext cx="8153399" cy="7571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CHALLENGES AND FUTURE OUTLOOK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9144000" cy="757168"/>
            <a:chOff x="0" y="2959818"/>
            <a:chExt cx="12192000" cy="75716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D25AEE-76C5-4425-B025-4622B91B50A9}"/>
              </a:ext>
            </a:extLst>
          </p:cNvPr>
          <p:cNvSpPr txBox="1"/>
          <p:nvPr/>
        </p:nvSpPr>
        <p:spPr>
          <a:xfrm>
            <a:off x="0" y="2551792"/>
            <a:ext cx="9132569" cy="3925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Slow utilization of regional seed labels by some National 	Seed Authorities.</a:t>
            </a:r>
          </a:p>
          <a:p>
            <a:pPr marL="457200" lvl="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 for further capacity building to meet Malabo commitments by 2026/2027.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GB" sz="2500" b="1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2026 and beyond Projections:</a:t>
            </a:r>
          </a:p>
          <a:p>
            <a:pPr marL="457200" lvl="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regional seed trade volume to 2 million metric tonnes per year.</a:t>
            </a:r>
          </a:p>
          <a:p>
            <a:pPr marL="457200" lvl="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Commercialization of the COMESA Seed Labels up to 10 million per year.</a:t>
            </a:r>
            <a:endParaRPr lang="en-GB" sz="2500" dirty="0">
              <a:solidFill>
                <a:schemeClr val="bg1">
                  <a:alpha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350" dirty="0">
              <a:solidFill>
                <a:schemeClr val="bg1">
                  <a:alpha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endParaRPr lang="en-GB" sz="2350" dirty="0">
              <a:solidFill>
                <a:schemeClr val="bg1">
                  <a:alpha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endParaRPr lang="en-GB" sz="2350" dirty="0">
              <a:solidFill>
                <a:schemeClr val="bg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9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4B8A994-FC2A-43DA-95F3-27EF64938DAC}"/>
              </a:ext>
            </a:extLst>
          </p:cNvPr>
          <p:cNvSpPr/>
          <p:nvPr/>
        </p:nvSpPr>
        <p:spPr>
          <a:xfrm>
            <a:off x="29999" y="64124"/>
            <a:ext cx="9091380" cy="603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COMSHIP MOVING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D5362-A482-4EF7-8690-D4C0B8E305F5}"/>
              </a:ext>
            </a:extLst>
          </p:cNvPr>
          <p:cNvSpPr txBox="1"/>
          <p:nvPr/>
        </p:nvSpPr>
        <p:spPr>
          <a:xfrm>
            <a:off x="164307" y="788308"/>
            <a:ext cx="8774673" cy="5363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AWARENESS CREATION OF THE EXISTENCE OF THE COMESA SEED TRADE HARMONISATION REGULATIONS AND DOMESTICATION OF THE COMESA SEED TRADE HARMONISATION REGULATIONS;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005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WITH CGIAR CENTRES IN MAKING SURE VARIETIES REGISTERED IN TWO COMESA MEMBER STATES ARE REGISTERED ON THE COMESA VARIETY CATALOGUE IN CLOSE COLLABORATION WITH NSAs AND SEED COMPANIES;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PRODUCTION AND DISTRIBUTION OF COMSHIP STANDARD OPERATING PROCEDURES (SOPs) TO NSAS / SEED COMPANIES AND FINALISE TEST PILOTING OF COMESA SEED LABELS;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CLOSE COLLABOARTION WITH AATF, HOLD HIGH COMSHIP DIALOGUE, SUPPORT PRIVATE SECTOR EXPORT OF REGIONAL SEED / UTILISATION OF COMESA SEED LABELING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AND LAUNCH OF THE ONLINE COMESA SEED INFORAMTION SYSTEM (COMSIS).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M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Isosceles Triangle 32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1418" y="1331697"/>
            <a:ext cx="144937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848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D4FDCD765274E8C613F0834747463" ma:contentTypeVersion="16" ma:contentTypeDescription="Create a new document." ma:contentTypeScope="" ma:versionID="2eed611a67aee0bcf1c9ed1af8f53127">
  <xsd:schema xmlns:xsd="http://www.w3.org/2001/XMLSchema" xmlns:xs="http://www.w3.org/2001/XMLSchema" xmlns:p="http://schemas.microsoft.com/office/2006/metadata/properties" xmlns:ns2="aa7f597e-1e59-4ac5-8dd6-a01c78858777" xmlns:ns3="3ffef44f-9011-4d56-bba8-ea8261c2bb06" targetNamespace="http://schemas.microsoft.com/office/2006/metadata/properties" ma:root="true" ma:fieldsID="1a4122ab00b77ad180bb15615383e9b6" ns2:_="" ns3:_="">
    <xsd:import namespace="aa7f597e-1e59-4ac5-8dd6-a01c78858777"/>
    <xsd:import namespace="3ffef44f-9011-4d56-bba8-ea8261c2bb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597e-1e59-4ac5-8dd6-a01c78858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4a9df30-e24c-4580-ab79-bf1a193a60bf}" ma:internalName="TaxCatchAll" ma:showField="CatchAllData" ma:web="aa7f597e-1e59-4ac5-8dd6-a01c788587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ef44f-9011-4d56-bba8-ea8261c2b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6bb07c-de0c-4032-82b8-df315638f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fef44f-9011-4d56-bba8-ea8261c2bb06">
      <Terms xmlns="http://schemas.microsoft.com/office/infopath/2007/PartnerControls"/>
    </lcf76f155ced4ddcb4097134ff3c332f>
    <TaxCatchAll xmlns="aa7f597e-1e59-4ac5-8dd6-a01c78858777" xsi:nil="true"/>
  </documentManagement>
</p:properties>
</file>

<file path=customXml/itemProps1.xml><?xml version="1.0" encoding="utf-8"?>
<ds:datastoreItem xmlns:ds="http://schemas.openxmlformats.org/officeDocument/2006/customXml" ds:itemID="{EEDAACDF-CADC-4CF3-AAB3-38FC3C1DEE98}"/>
</file>

<file path=customXml/itemProps2.xml><?xml version="1.0" encoding="utf-8"?>
<ds:datastoreItem xmlns:ds="http://schemas.openxmlformats.org/officeDocument/2006/customXml" ds:itemID="{24F57E9D-13F9-425C-A41A-EB1331A284E9}"/>
</file>

<file path=customXml/itemProps3.xml><?xml version="1.0" encoding="utf-8"?>
<ds:datastoreItem xmlns:ds="http://schemas.openxmlformats.org/officeDocument/2006/customXml" ds:itemID="{76E0CF30-5DF1-4308-9F20-5B0B51E606B7}"/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643</Words>
  <Application>Microsoft Office PowerPoint</Application>
  <PresentationFormat>On-screen Show (4:3)</PresentationFormat>
  <Paragraphs>121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Mukuka, Ph D.</cp:lastModifiedBy>
  <cp:revision>30</cp:revision>
  <dcterms:created xsi:type="dcterms:W3CDTF">2021-03-11T14:42:11Z</dcterms:created>
  <dcterms:modified xsi:type="dcterms:W3CDTF">2026-03-18T10:37:18Z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0x0101005CAD4FDCD765274E8C613F0834747463</vt:lpwstr>
  </property>
</Properties>
</file>