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56" r:id="rId5"/>
    <p:sldId id="633" r:id="rId6"/>
    <p:sldId id="648" r:id="rId7"/>
    <p:sldId id="2147481373" r:id="rId8"/>
    <p:sldId id="650" r:id="rId9"/>
    <p:sldId id="2147481372" r:id="rId10"/>
    <p:sldId id="2147481364" r:id="rId11"/>
    <p:sldId id="656" r:id="rId12"/>
    <p:sldId id="2906" r:id="rId13"/>
    <p:sldId id="657" r:id="rId14"/>
    <p:sldId id="673" r:id="rId15"/>
    <p:sldId id="2147481371" r:id="rId16"/>
    <p:sldId id="2147481343" r:id="rId17"/>
    <p:sldId id="2147481359" r:id="rId18"/>
    <p:sldId id="2626" r:id="rId19"/>
    <p:sldId id="2147481361" r:id="rId20"/>
    <p:sldId id="2147481370" r:id="rId21"/>
    <p:sldId id="2147481368" r:id="rId22"/>
    <p:sldId id="2147481367" r:id="rId23"/>
    <p:sldId id="2904" r:id="rId24"/>
    <p:sldId id="2905" r:id="rId25"/>
    <p:sldId id="668" r:id="rId26"/>
    <p:sldId id="671" r:id="rId27"/>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10A08-0812-FBF6-1896-4470A92C038F}" name="Smorenburg, Marion" initials="MS" userId="S::marion.smorenburg@croda.com::0ec94306-8b93-4a0f-a6a1-26d35e9d8fdd" providerId="AD"/>
  <p188:author id="{744F6C8F-2148-E4EC-C811-96450A58F350}" name="Yvette van Keulen" initials="Yv" userId="e8134abe5598eb69" providerId="Windows Live"/>
  <p188:author id="{4BDFFF91-38DD-16B7-E7E9-47611F5DC49B}" name="Appelman, Annemiek" initials="AA" userId="S::annemiek.appelman@croda.com::22f5425d-0846-400e-a6b9-b06304ca49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76"/>
    <a:srgbClr val="C4DA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C382D-58A8-4D45-B3B6-F3A8B78125A8}" v="2" dt="2026-03-17T05:42:07.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67"/>
  </p:normalViewPr>
  <p:slideViewPr>
    <p:cSldViewPr snapToGrid="0">
      <p:cViewPr>
        <p:scale>
          <a:sx n="56" d="100"/>
          <a:sy n="56" d="100"/>
        </p:scale>
        <p:origin x="1000" y="284"/>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86820E-DEED-4CB4-8BAF-ED830F02F9C7}"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C704A75B-19E6-461B-ABBA-1F8DB2062976}">
      <dgm:prSet/>
      <dgm:spPr/>
      <dgm:t>
        <a:bodyPr/>
        <a:lstStyle/>
        <a:p>
          <a:r>
            <a:rPr lang="nl-NL"/>
            <a:t>Microplastic free coatings </a:t>
          </a:r>
          <a:endParaRPr lang="en-US"/>
        </a:p>
      </dgm:t>
    </dgm:pt>
    <dgm:pt modelId="{67B08B13-1C54-43F3-803F-45F892E826BE}" type="parTrans" cxnId="{704B4909-FD08-4391-A601-D54E80ECE65E}">
      <dgm:prSet/>
      <dgm:spPr/>
      <dgm:t>
        <a:bodyPr/>
        <a:lstStyle/>
        <a:p>
          <a:endParaRPr lang="en-US"/>
        </a:p>
      </dgm:t>
    </dgm:pt>
    <dgm:pt modelId="{25266814-3047-4638-8A29-A36AEAC546A0}" type="sibTrans" cxnId="{704B4909-FD08-4391-A601-D54E80ECE65E}">
      <dgm:prSet/>
      <dgm:spPr/>
      <dgm:t>
        <a:bodyPr/>
        <a:lstStyle/>
        <a:p>
          <a:endParaRPr lang="en-US"/>
        </a:p>
      </dgm:t>
    </dgm:pt>
    <dgm:pt modelId="{E2F437FB-5EBD-497B-B5C9-D8013D4439D9}">
      <dgm:prSet/>
      <dgm:spPr/>
      <dgm:t>
        <a:bodyPr/>
        <a:lstStyle/>
        <a:p>
          <a:r>
            <a:rPr lang="nl-NL"/>
            <a:t>The use of data science and AI in seed treatment</a:t>
          </a:r>
          <a:endParaRPr lang="en-US"/>
        </a:p>
      </dgm:t>
    </dgm:pt>
    <dgm:pt modelId="{9828784A-2DDF-43C7-92F0-D32976828C30}" type="parTrans" cxnId="{8D27BA1F-6423-48EA-9B29-E2049A41E451}">
      <dgm:prSet/>
      <dgm:spPr/>
      <dgm:t>
        <a:bodyPr/>
        <a:lstStyle/>
        <a:p>
          <a:endParaRPr lang="en-US"/>
        </a:p>
      </dgm:t>
    </dgm:pt>
    <dgm:pt modelId="{CA500656-C70C-4CFB-8D72-8392D3F3B153}" type="sibTrans" cxnId="{8D27BA1F-6423-48EA-9B29-E2049A41E451}">
      <dgm:prSet/>
      <dgm:spPr/>
      <dgm:t>
        <a:bodyPr/>
        <a:lstStyle/>
        <a:p>
          <a:endParaRPr lang="en-US"/>
        </a:p>
      </dgm:t>
    </dgm:pt>
    <dgm:pt modelId="{C9CBFC57-BB8B-4827-83F3-164AFF909A66}">
      <dgm:prSet/>
      <dgm:spPr/>
      <dgm:t>
        <a:bodyPr/>
        <a:lstStyle/>
        <a:p>
          <a:r>
            <a:rPr lang="nl-NL"/>
            <a:t>Expanding seed Incotec treatment facility in South Africa in 2026 </a:t>
          </a:r>
          <a:endParaRPr lang="en-US"/>
        </a:p>
      </dgm:t>
    </dgm:pt>
    <dgm:pt modelId="{EB7A9F6D-7DFA-4D14-AEAB-9462CBB0EA1A}" type="parTrans" cxnId="{592C01D4-610A-407A-A768-0626EC3D58F2}">
      <dgm:prSet/>
      <dgm:spPr/>
      <dgm:t>
        <a:bodyPr/>
        <a:lstStyle/>
        <a:p>
          <a:endParaRPr lang="en-US"/>
        </a:p>
      </dgm:t>
    </dgm:pt>
    <dgm:pt modelId="{A9120A0C-F2CD-4FE7-ADFE-2BD4A3C7B47C}" type="sibTrans" cxnId="{592C01D4-610A-407A-A768-0626EC3D58F2}">
      <dgm:prSet/>
      <dgm:spPr/>
      <dgm:t>
        <a:bodyPr/>
        <a:lstStyle/>
        <a:p>
          <a:endParaRPr lang="en-US"/>
        </a:p>
      </dgm:t>
    </dgm:pt>
    <dgm:pt modelId="{5348F13E-CB11-4BC0-8ED4-53B37C1B5FA0}" type="pres">
      <dgm:prSet presAssocID="{CE86820E-DEED-4CB4-8BAF-ED830F02F9C7}" presName="hierChild1" presStyleCnt="0">
        <dgm:presLayoutVars>
          <dgm:chPref val="1"/>
          <dgm:dir/>
          <dgm:animOne val="branch"/>
          <dgm:animLvl val="lvl"/>
          <dgm:resizeHandles/>
        </dgm:presLayoutVars>
      </dgm:prSet>
      <dgm:spPr/>
    </dgm:pt>
    <dgm:pt modelId="{251A9E9A-80C4-4A99-8570-76A9E9E2E37E}" type="pres">
      <dgm:prSet presAssocID="{C704A75B-19E6-461B-ABBA-1F8DB2062976}" presName="hierRoot1" presStyleCnt="0"/>
      <dgm:spPr/>
    </dgm:pt>
    <dgm:pt modelId="{4E1F3A3C-1E34-453B-9890-16CA0BF3498E}" type="pres">
      <dgm:prSet presAssocID="{C704A75B-19E6-461B-ABBA-1F8DB2062976}" presName="composite" presStyleCnt="0"/>
      <dgm:spPr/>
    </dgm:pt>
    <dgm:pt modelId="{24CCF05C-172D-4D68-9D8D-B4E4C62EAA9B}" type="pres">
      <dgm:prSet presAssocID="{C704A75B-19E6-461B-ABBA-1F8DB2062976}" presName="background" presStyleLbl="node0" presStyleIdx="0" presStyleCnt="3"/>
      <dgm:spPr/>
    </dgm:pt>
    <dgm:pt modelId="{709B0245-8645-4770-91BB-59E50A3F94CA}" type="pres">
      <dgm:prSet presAssocID="{C704A75B-19E6-461B-ABBA-1F8DB2062976}" presName="text" presStyleLbl="fgAcc0" presStyleIdx="0" presStyleCnt="3">
        <dgm:presLayoutVars>
          <dgm:chPref val="3"/>
        </dgm:presLayoutVars>
      </dgm:prSet>
      <dgm:spPr/>
    </dgm:pt>
    <dgm:pt modelId="{FB0BCBBA-A395-4EFD-988D-57668F5B4988}" type="pres">
      <dgm:prSet presAssocID="{C704A75B-19E6-461B-ABBA-1F8DB2062976}" presName="hierChild2" presStyleCnt="0"/>
      <dgm:spPr/>
    </dgm:pt>
    <dgm:pt modelId="{181B0B67-4876-4F1D-8D67-E3239A2D1AC0}" type="pres">
      <dgm:prSet presAssocID="{E2F437FB-5EBD-497B-B5C9-D8013D4439D9}" presName="hierRoot1" presStyleCnt="0"/>
      <dgm:spPr/>
    </dgm:pt>
    <dgm:pt modelId="{D4FCD330-5C76-489F-8D04-DFC9A3FCC4F2}" type="pres">
      <dgm:prSet presAssocID="{E2F437FB-5EBD-497B-B5C9-D8013D4439D9}" presName="composite" presStyleCnt="0"/>
      <dgm:spPr/>
    </dgm:pt>
    <dgm:pt modelId="{B88052CB-0289-4FBE-941C-74C5A2B1F07E}" type="pres">
      <dgm:prSet presAssocID="{E2F437FB-5EBD-497B-B5C9-D8013D4439D9}" presName="background" presStyleLbl="node0" presStyleIdx="1" presStyleCnt="3"/>
      <dgm:spPr/>
    </dgm:pt>
    <dgm:pt modelId="{7DD8B044-FCF2-4413-9361-414419DE5466}" type="pres">
      <dgm:prSet presAssocID="{E2F437FB-5EBD-497B-B5C9-D8013D4439D9}" presName="text" presStyleLbl="fgAcc0" presStyleIdx="1" presStyleCnt="3">
        <dgm:presLayoutVars>
          <dgm:chPref val="3"/>
        </dgm:presLayoutVars>
      </dgm:prSet>
      <dgm:spPr/>
    </dgm:pt>
    <dgm:pt modelId="{6B4BCF51-2A84-44AC-AD78-0E2E8728ED0D}" type="pres">
      <dgm:prSet presAssocID="{E2F437FB-5EBD-497B-B5C9-D8013D4439D9}" presName="hierChild2" presStyleCnt="0"/>
      <dgm:spPr/>
    </dgm:pt>
    <dgm:pt modelId="{1B0DF18A-CE10-4D21-A53E-250D27469EE7}" type="pres">
      <dgm:prSet presAssocID="{C9CBFC57-BB8B-4827-83F3-164AFF909A66}" presName="hierRoot1" presStyleCnt="0"/>
      <dgm:spPr/>
    </dgm:pt>
    <dgm:pt modelId="{95C4D9A3-C6DA-41D6-B0A7-EE68AFF3AFC7}" type="pres">
      <dgm:prSet presAssocID="{C9CBFC57-BB8B-4827-83F3-164AFF909A66}" presName="composite" presStyleCnt="0"/>
      <dgm:spPr/>
    </dgm:pt>
    <dgm:pt modelId="{BEF9068F-6A87-4E85-8F87-C05D19E32990}" type="pres">
      <dgm:prSet presAssocID="{C9CBFC57-BB8B-4827-83F3-164AFF909A66}" presName="background" presStyleLbl="node0" presStyleIdx="2" presStyleCnt="3"/>
      <dgm:spPr/>
    </dgm:pt>
    <dgm:pt modelId="{9ECD4FF0-2AF4-4EA6-86F0-3252752B734A}" type="pres">
      <dgm:prSet presAssocID="{C9CBFC57-BB8B-4827-83F3-164AFF909A66}" presName="text" presStyleLbl="fgAcc0" presStyleIdx="2" presStyleCnt="3">
        <dgm:presLayoutVars>
          <dgm:chPref val="3"/>
        </dgm:presLayoutVars>
      </dgm:prSet>
      <dgm:spPr/>
    </dgm:pt>
    <dgm:pt modelId="{F967BBB1-02AA-480C-97BB-B5618D434DDF}" type="pres">
      <dgm:prSet presAssocID="{C9CBFC57-BB8B-4827-83F3-164AFF909A66}" presName="hierChild2" presStyleCnt="0"/>
      <dgm:spPr/>
    </dgm:pt>
  </dgm:ptLst>
  <dgm:cxnLst>
    <dgm:cxn modelId="{704B4909-FD08-4391-A601-D54E80ECE65E}" srcId="{CE86820E-DEED-4CB4-8BAF-ED830F02F9C7}" destId="{C704A75B-19E6-461B-ABBA-1F8DB2062976}" srcOrd="0" destOrd="0" parTransId="{67B08B13-1C54-43F3-803F-45F892E826BE}" sibTransId="{25266814-3047-4638-8A29-A36AEAC546A0}"/>
    <dgm:cxn modelId="{52B1551C-DFFC-4F25-9A49-61C5ECA7B46A}" type="presOf" srcId="{E2F437FB-5EBD-497B-B5C9-D8013D4439D9}" destId="{7DD8B044-FCF2-4413-9361-414419DE5466}" srcOrd="0" destOrd="0" presId="urn:microsoft.com/office/officeart/2005/8/layout/hierarchy1"/>
    <dgm:cxn modelId="{8D27BA1F-6423-48EA-9B29-E2049A41E451}" srcId="{CE86820E-DEED-4CB4-8BAF-ED830F02F9C7}" destId="{E2F437FB-5EBD-497B-B5C9-D8013D4439D9}" srcOrd="1" destOrd="0" parTransId="{9828784A-2DDF-43C7-92F0-D32976828C30}" sibTransId="{CA500656-C70C-4CFB-8D72-8392D3F3B153}"/>
    <dgm:cxn modelId="{1372823C-095B-4E82-B505-65CAB290D0A9}" type="presOf" srcId="{C9CBFC57-BB8B-4827-83F3-164AFF909A66}" destId="{9ECD4FF0-2AF4-4EA6-86F0-3252752B734A}" srcOrd="0" destOrd="0" presId="urn:microsoft.com/office/officeart/2005/8/layout/hierarchy1"/>
    <dgm:cxn modelId="{2D15A577-F29C-4479-8251-8138F017A94C}" type="presOf" srcId="{C704A75B-19E6-461B-ABBA-1F8DB2062976}" destId="{709B0245-8645-4770-91BB-59E50A3F94CA}" srcOrd="0" destOrd="0" presId="urn:microsoft.com/office/officeart/2005/8/layout/hierarchy1"/>
    <dgm:cxn modelId="{2EEB7A88-10C0-43A9-AA98-3306ED092030}" type="presOf" srcId="{CE86820E-DEED-4CB4-8BAF-ED830F02F9C7}" destId="{5348F13E-CB11-4BC0-8ED4-53B37C1B5FA0}" srcOrd="0" destOrd="0" presId="urn:microsoft.com/office/officeart/2005/8/layout/hierarchy1"/>
    <dgm:cxn modelId="{592C01D4-610A-407A-A768-0626EC3D58F2}" srcId="{CE86820E-DEED-4CB4-8BAF-ED830F02F9C7}" destId="{C9CBFC57-BB8B-4827-83F3-164AFF909A66}" srcOrd="2" destOrd="0" parTransId="{EB7A9F6D-7DFA-4D14-AEAB-9462CBB0EA1A}" sibTransId="{A9120A0C-F2CD-4FE7-ADFE-2BD4A3C7B47C}"/>
    <dgm:cxn modelId="{447AB053-8E6F-4D85-A8EE-77949F50740B}" type="presParOf" srcId="{5348F13E-CB11-4BC0-8ED4-53B37C1B5FA0}" destId="{251A9E9A-80C4-4A99-8570-76A9E9E2E37E}" srcOrd="0" destOrd="0" presId="urn:microsoft.com/office/officeart/2005/8/layout/hierarchy1"/>
    <dgm:cxn modelId="{35819EEC-558B-4EE2-9D3C-411B19E2FD07}" type="presParOf" srcId="{251A9E9A-80C4-4A99-8570-76A9E9E2E37E}" destId="{4E1F3A3C-1E34-453B-9890-16CA0BF3498E}" srcOrd="0" destOrd="0" presId="urn:microsoft.com/office/officeart/2005/8/layout/hierarchy1"/>
    <dgm:cxn modelId="{07DAD1CC-999F-4488-9D4E-1CE540FC7FA6}" type="presParOf" srcId="{4E1F3A3C-1E34-453B-9890-16CA0BF3498E}" destId="{24CCF05C-172D-4D68-9D8D-B4E4C62EAA9B}" srcOrd="0" destOrd="0" presId="urn:microsoft.com/office/officeart/2005/8/layout/hierarchy1"/>
    <dgm:cxn modelId="{8BF9518F-BF14-4418-8EFA-545350BF18AA}" type="presParOf" srcId="{4E1F3A3C-1E34-453B-9890-16CA0BF3498E}" destId="{709B0245-8645-4770-91BB-59E50A3F94CA}" srcOrd="1" destOrd="0" presId="urn:microsoft.com/office/officeart/2005/8/layout/hierarchy1"/>
    <dgm:cxn modelId="{7B0F1F74-6969-4BEE-91BE-78F18D353266}" type="presParOf" srcId="{251A9E9A-80C4-4A99-8570-76A9E9E2E37E}" destId="{FB0BCBBA-A395-4EFD-988D-57668F5B4988}" srcOrd="1" destOrd="0" presId="urn:microsoft.com/office/officeart/2005/8/layout/hierarchy1"/>
    <dgm:cxn modelId="{91F5DAA2-1A19-4A08-8E3A-7CCB2686A3C7}" type="presParOf" srcId="{5348F13E-CB11-4BC0-8ED4-53B37C1B5FA0}" destId="{181B0B67-4876-4F1D-8D67-E3239A2D1AC0}" srcOrd="1" destOrd="0" presId="urn:microsoft.com/office/officeart/2005/8/layout/hierarchy1"/>
    <dgm:cxn modelId="{D9F69948-82B4-40C3-A350-D34DF2E8DEA4}" type="presParOf" srcId="{181B0B67-4876-4F1D-8D67-E3239A2D1AC0}" destId="{D4FCD330-5C76-489F-8D04-DFC9A3FCC4F2}" srcOrd="0" destOrd="0" presId="urn:microsoft.com/office/officeart/2005/8/layout/hierarchy1"/>
    <dgm:cxn modelId="{76058A8E-D4B1-4086-A6CE-4EC05D913140}" type="presParOf" srcId="{D4FCD330-5C76-489F-8D04-DFC9A3FCC4F2}" destId="{B88052CB-0289-4FBE-941C-74C5A2B1F07E}" srcOrd="0" destOrd="0" presId="urn:microsoft.com/office/officeart/2005/8/layout/hierarchy1"/>
    <dgm:cxn modelId="{15A21EE1-F3B2-4C34-9F95-93AF504EB92A}" type="presParOf" srcId="{D4FCD330-5C76-489F-8D04-DFC9A3FCC4F2}" destId="{7DD8B044-FCF2-4413-9361-414419DE5466}" srcOrd="1" destOrd="0" presId="urn:microsoft.com/office/officeart/2005/8/layout/hierarchy1"/>
    <dgm:cxn modelId="{33FA426B-741F-45F0-B668-C6F18387A914}" type="presParOf" srcId="{181B0B67-4876-4F1D-8D67-E3239A2D1AC0}" destId="{6B4BCF51-2A84-44AC-AD78-0E2E8728ED0D}" srcOrd="1" destOrd="0" presId="urn:microsoft.com/office/officeart/2005/8/layout/hierarchy1"/>
    <dgm:cxn modelId="{75AA6ED4-48A1-4DAB-AB90-9395C20FCAB3}" type="presParOf" srcId="{5348F13E-CB11-4BC0-8ED4-53B37C1B5FA0}" destId="{1B0DF18A-CE10-4D21-A53E-250D27469EE7}" srcOrd="2" destOrd="0" presId="urn:microsoft.com/office/officeart/2005/8/layout/hierarchy1"/>
    <dgm:cxn modelId="{2125CC08-96E8-48F4-97ED-26342FCFB83C}" type="presParOf" srcId="{1B0DF18A-CE10-4D21-A53E-250D27469EE7}" destId="{95C4D9A3-C6DA-41D6-B0A7-EE68AFF3AFC7}" srcOrd="0" destOrd="0" presId="urn:microsoft.com/office/officeart/2005/8/layout/hierarchy1"/>
    <dgm:cxn modelId="{498704E9-A186-4BF5-BE02-2BC8C44DEC5E}" type="presParOf" srcId="{95C4D9A3-C6DA-41D6-B0A7-EE68AFF3AFC7}" destId="{BEF9068F-6A87-4E85-8F87-C05D19E32990}" srcOrd="0" destOrd="0" presId="urn:microsoft.com/office/officeart/2005/8/layout/hierarchy1"/>
    <dgm:cxn modelId="{E4343332-3B4D-4A9F-A6D2-6771139B5A5F}" type="presParOf" srcId="{95C4D9A3-C6DA-41D6-B0A7-EE68AFF3AFC7}" destId="{9ECD4FF0-2AF4-4EA6-86F0-3252752B734A}" srcOrd="1" destOrd="0" presId="urn:microsoft.com/office/officeart/2005/8/layout/hierarchy1"/>
    <dgm:cxn modelId="{2BB88768-D643-4304-9CC4-E02287D60DF8}" type="presParOf" srcId="{1B0DF18A-CE10-4D21-A53E-250D27469EE7}" destId="{F967BBB1-02AA-480C-97BB-B5618D434D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CF05C-172D-4D68-9D8D-B4E4C62EAA9B}">
      <dsp:nvSpPr>
        <dsp:cNvPr id="0" name=""/>
        <dsp:cNvSpPr/>
      </dsp:nvSpPr>
      <dsp:spPr>
        <a:xfrm>
          <a:off x="0" y="1007167"/>
          <a:ext cx="3155742" cy="20038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09B0245-8645-4770-91BB-59E50A3F94CA}">
      <dsp:nvSpPr>
        <dsp:cNvPr id="0" name=""/>
        <dsp:cNvSpPr/>
      </dsp:nvSpPr>
      <dsp:spPr>
        <a:xfrm>
          <a:off x="350638" y="1340273"/>
          <a:ext cx="3155742" cy="200389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Microplastic free coatings </a:t>
          </a:r>
          <a:endParaRPr lang="en-US" sz="2500" kern="1200"/>
        </a:p>
      </dsp:txBody>
      <dsp:txXfrm>
        <a:off x="409330" y="1398965"/>
        <a:ext cx="3038358" cy="1886512"/>
      </dsp:txXfrm>
    </dsp:sp>
    <dsp:sp modelId="{B88052CB-0289-4FBE-941C-74C5A2B1F07E}">
      <dsp:nvSpPr>
        <dsp:cNvPr id="0" name=""/>
        <dsp:cNvSpPr/>
      </dsp:nvSpPr>
      <dsp:spPr>
        <a:xfrm>
          <a:off x="3857018" y="1007167"/>
          <a:ext cx="3155742" cy="20038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DD8B044-FCF2-4413-9361-414419DE5466}">
      <dsp:nvSpPr>
        <dsp:cNvPr id="0" name=""/>
        <dsp:cNvSpPr/>
      </dsp:nvSpPr>
      <dsp:spPr>
        <a:xfrm>
          <a:off x="4207656" y="1340273"/>
          <a:ext cx="3155742" cy="200389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The use of data science and AI in seed treatment</a:t>
          </a:r>
          <a:endParaRPr lang="en-US" sz="2500" kern="1200"/>
        </a:p>
      </dsp:txBody>
      <dsp:txXfrm>
        <a:off x="4266348" y="1398965"/>
        <a:ext cx="3038358" cy="1886512"/>
      </dsp:txXfrm>
    </dsp:sp>
    <dsp:sp modelId="{BEF9068F-6A87-4E85-8F87-C05D19E32990}">
      <dsp:nvSpPr>
        <dsp:cNvPr id="0" name=""/>
        <dsp:cNvSpPr/>
      </dsp:nvSpPr>
      <dsp:spPr>
        <a:xfrm>
          <a:off x="7714036" y="1007167"/>
          <a:ext cx="3155742" cy="20038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ECD4FF0-2AF4-4EA6-86F0-3252752B734A}">
      <dsp:nvSpPr>
        <dsp:cNvPr id="0" name=""/>
        <dsp:cNvSpPr/>
      </dsp:nvSpPr>
      <dsp:spPr>
        <a:xfrm>
          <a:off x="8064674" y="1340273"/>
          <a:ext cx="3155742" cy="200389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Expanding seed Incotec treatment facility in South Africa in 2026 </a:t>
          </a:r>
          <a:endParaRPr lang="en-US" sz="2500" kern="1200"/>
        </a:p>
      </dsp:txBody>
      <dsp:txXfrm>
        <a:off x="8123366" y="1398965"/>
        <a:ext cx="3038358" cy="18865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3415E-70D8-CA4E-B53C-332B1703D28E}" type="datetimeFigureOut">
              <a:t>3/17/2026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684D3-F64A-E345-BE1E-B24DFFEE3C47}" type="slidenum">
              <a:t>‹#›</a:t>
            </a:fld>
            <a:endParaRPr lang="en-NL"/>
          </a:p>
        </p:txBody>
      </p:sp>
    </p:spTree>
    <p:extLst>
      <p:ext uri="{BB962C8B-B14F-4D97-AF65-F5344CB8AC3E}">
        <p14:creationId xmlns:p14="http://schemas.microsoft.com/office/powerpoint/2010/main" val="101008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film coating keeps the PPPs firmly attached to the seed, holding them exactly where they are most effective and preventing them from washing off easily.</a:t>
            </a:r>
            <a:endParaRPr lang="nl-NL" dirty="0"/>
          </a:p>
        </p:txBody>
      </p:sp>
      <p:sp>
        <p:nvSpPr>
          <p:cNvPr id="4" name="Slide Number Placeholder 3"/>
          <p:cNvSpPr>
            <a:spLocks noGrp="1"/>
          </p:cNvSpPr>
          <p:nvPr>
            <p:ph type="sldNum" sz="quarter" idx="5"/>
          </p:nvPr>
        </p:nvSpPr>
        <p:spPr/>
        <p:txBody>
          <a:bodyPr/>
          <a:lstStyle/>
          <a:p>
            <a:fld id="{6E5684D3-F64A-E345-BE1E-B24DFFEE3C47}" type="slidenum">
              <a:rPr lang="nl-NL" smtClean="0"/>
              <a:t>8</a:t>
            </a:fld>
            <a:endParaRPr lang="nl-NL"/>
          </a:p>
        </p:txBody>
      </p:sp>
    </p:spTree>
    <p:extLst>
      <p:ext uri="{BB962C8B-B14F-4D97-AF65-F5344CB8AC3E}">
        <p14:creationId xmlns:p14="http://schemas.microsoft.com/office/powerpoint/2010/main" val="37722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defTabSz="914400" eaLnBrk="1" fontAlgn="auto" latinLnBrk="0" hangingPunct="1">
              <a:lnSpc>
                <a:spcPct val="100000"/>
              </a:lnSpc>
              <a:spcBef>
                <a:spcPts val="0"/>
              </a:spcBef>
              <a:spcAft>
                <a:spcPts val="0"/>
              </a:spcAft>
              <a:buClrTx/>
              <a:buSzTx/>
              <a:tabLst/>
              <a:defRPr/>
            </a:pPr>
            <a:endParaRPr lang="en-AU" dirty="0"/>
          </a:p>
        </p:txBody>
      </p:sp>
      <p:sp>
        <p:nvSpPr>
          <p:cNvPr id="4" name="Slide Number Placeholder 3"/>
          <p:cNvSpPr>
            <a:spLocks noGrp="1"/>
          </p:cNvSpPr>
          <p:nvPr>
            <p:ph type="sldNum" sz="quarter" idx="5"/>
          </p:nvPr>
        </p:nvSpPr>
        <p:spPr/>
        <p:txBody>
          <a:bodyPr/>
          <a:lstStyle/>
          <a:p>
            <a:fld id="{6E5684D3-F64A-E345-BE1E-B24DFFEE3C47}" type="slidenum">
              <a:rPr lang="en-AU" smtClean="0"/>
              <a:t>15</a:t>
            </a:fld>
            <a:endParaRPr lang="en-AU"/>
          </a:p>
        </p:txBody>
      </p:sp>
    </p:spTree>
    <p:extLst>
      <p:ext uri="{BB962C8B-B14F-4D97-AF65-F5344CB8AC3E}">
        <p14:creationId xmlns:p14="http://schemas.microsoft.com/office/powerpoint/2010/main" val="3710898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Tijdelijke aanduiding voor afbeelding 3">
            <a:extLst>
              <a:ext uri="{FF2B5EF4-FFF2-40B4-BE49-F238E27FC236}">
                <a16:creationId xmlns:a16="http://schemas.microsoft.com/office/drawing/2014/main" id="{1D207000-8F37-7EEF-0E27-BC04D187E11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Freeform 8">
            <a:extLst>
              <a:ext uri="{FF2B5EF4-FFF2-40B4-BE49-F238E27FC236}">
                <a16:creationId xmlns:a16="http://schemas.microsoft.com/office/drawing/2014/main" id="{26B56219-111A-8510-57B7-012293BD684C}"/>
              </a:ext>
            </a:extLst>
          </p:cNvPr>
          <p:cNvSpPr/>
          <p:nvPr userDrawn="1"/>
        </p:nvSpPr>
        <p:spPr>
          <a:xfrm>
            <a:off x="0" y="0"/>
            <a:ext cx="7019366" cy="6858000"/>
          </a:xfrm>
          <a:custGeom>
            <a:avLst/>
            <a:gdLst>
              <a:gd name="connsiteX0" fmla="*/ 0 w 7019366"/>
              <a:gd name="connsiteY0" fmla="*/ 0 h 6858000"/>
              <a:gd name="connsiteX1" fmla="*/ 5091732 w 7019366"/>
              <a:gd name="connsiteY1" fmla="*/ 0 h 6858000"/>
              <a:gd name="connsiteX2" fmla="*/ 5190969 w 7019366"/>
              <a:gd name="connsiteY2" fmla="*/ 70569 h 6858000"/>
              <a:gd name="connsiteX3" fmla="*/ 7019366 w 7019366"/>
              <a:gd name="connsiteY3" fmla="*/ 3718111 h 6858000"/>
              <a:gd name="connsiteX4" fmla="*/ 5979950 w 7019366"/>
              <a:gd name="connsiteY4" fmla="*/ 6613498 h 6858000"/>
              <a:gd name="connsiteX5" fmla="*/ 5757731 w 7019366"/>
              <a:gd name="connsiteY5" fmla="*/ 6858000 h 6858000"/>
              <a:gd name="connsiteX6" fmla="*/ 0 w 70193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9366" h="6858000">
                <a:moveTo>
                  <a:pt x="0" y="0"/>
                </a:moveTo>
                <a:lnTo>
                  <a:pt x="5091732" y="0"/>
                </a:lnTo>
                <a:lnTo>
                  <a:pt x="5190969" y="70569"/>
                </a:lnTo>
                <a:cubicBezTo>
                  <a:pt x="6300919" y="900650"/>
                  <a:pt x="7019366" y="2225479"/>
                  <a:pt x="7019366" y="3718111"/>
                </a:cubicBezTo>
                <a:cubicBezTo>
                  <a:pt x="7019366" y="4817945"/>
                  <a:pt x="6629295" y="5826673"/>
                  <a:pt x="5979950" y="6613498"/>
                </a:cubicBezTo>
                <a:lnTo>
                  <a:pt x="575773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 name="Title 1">
            <a:extLst>
              <a:ext uri="{FF2B5EF4-FFF2-40B4-BE49-F238E27FC236}">
                <a16:creationId xmlns:a16="http://schemas.microsoft.com/office/drawing/2014/main" id="{07EF4396-4B46-CBFE-0C19-0F84E94B1D0E}"/>
              </a:ext>
            </a:extLst>
          </p:cNvPr>
          <p:cNvSpPr>
            <a:spLocks noGrp="1"/>
          </p:cNvSpPr>
          <p:nvPr>
            <p:ph type="ctrTitle"/>
          </p:nvPr>
        </p:nvSpPr>
        <p:spPr>
          <a:xfrm>
            <a:off x="569842" y="2036763"/>
            <a:ext cx="5526157" cy="2387600"/>
          </a:xfrm>
        </p:spPr>
        <p:txBody>
          <a:bodyPr anchor="b">
            <a:normAutofit/>
          </a:bodyPr>
          <a:lstStyle>
            <a:lvl1pPr algn="l">
              <a:defRPr sz="4000"/>
            </a:lvl1pPr>
          </a:lstStyle>
          <a:p>
            <a:r>
              <a:rPr lang="en-US"/>
              <a:t>Click to edit Master title style</a:t>
            </a:r>
            <a:endParaRPr lang="en-NL"/>
          </a:p>
        </p:txBody>
      </p:sp>
      <p:sp>
        <p:nvSpPr>
          <p:cNvPr id="3" name="Subtitle 2">
            <a:extLst>
              <a:ext uri="{FF2B5EF4-FFF2-40B4-BE49-F238E27FC236}">
                <a16:creationId xmlns:a16="http://schemas.microsoft.com/office/drawing/2014/main" id="{B0CBDD07-B3B7-BF2A-66B8-AA9B7CFE6BBB}"/>
              </a:ext>
            </a:extLst>
          </p:cNvPr>
          <p:cNvSpPr>
            <a:spLocks noGrp="1"/>
          </p:cNvSpPr>
          <p:nvPr>
            <p:ph type="subTitle" idx="1"/>
          </p:nvPr>
        </p:nvSpPr>
        <p:spPr>
          <a:xfrm>
            <a:off x="569843" y="4516438"/>
            <a:ext cx="5526157" cy="701605"/>
          </a:xfrm>
        </p:spPr>
        <p:txBody>
          <a:bodyPr>
            <a:normAutofit/>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pic>
        <p:nvPicPr>
          <p:cNvPr id="7" name="Picture 6" descr="A black and green logo&#10;&#10;Description automatically generated">
            <a:extLst>
              <a:ext uri="{FF2B5EF4-FFF2-40B4-BE49-F238E27FC236}">
                <a16:creationId xmlns:a16="http://schemas.microsoft.com/office/drawing/2014/main" id="{4BBB9DCF-A374-26A5-F570-42B42F6232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030" y="732995"/>
            <a:ext cx="3226294" cy="585480"/>
          </a:xfrm>
          <a:prstGeom prst="rect">
            <a:avLst/>
          </a:prstGeom>
        </p:spPr>
      </p:pic>
      <p:sp>
        <p:nvSpPr>
          <p:cNvPr id="20" name="Text Placeholder 2">
            <a:extLst>
              <a:ext uri="{FF2B5EF4-FFF2-40B4-BE49-F238E27FC236}">
                <a16:creationId xmlns:a16="http://schemas.microsoft.com/office/drawing/2014/main" id="{B87A4963-895B-E5FC-AE1E-6FD4D74132AF}"/>
              </a:ext>
            </a:extLst>
          </p:cNvPr>
          <p:cNvSpPr>
            <a:spLocks noGrp="1"/>
          </p:cNvSpPr>
          <p:nvPr>
            <p:ph type="body" idx="10" hasCustomPrompt="1"/>
          </p:nvPr>
        </p:nvSpPr>
        <p:spPr>
          <a:xfrm>
            <a:off x="571431" y="5247861"/>
            <a:ext cx="5157787" cy="378100"/>
          </a:xfrm>
        </p:spPr>
        <p:txBody>
          <a:bodyPr anchor="b">
            <a:normAutofit/>
          </a:bodyPr>
          <a:lstStyle>
            <a:lvl1pPr marL="0" indent="0">
              <a:buNone/>
              <a:defRPr sz="1600" b="0">
                <a:solidFill>
                  <a:schemeClr val="bg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Name Surname | date</a:t>
            </a:r>
          </a:p>
        </p:txBody>
      </p:sp>
    </p:spTree>
    <p:extLst>
      <p:ext uri="{BB962C8B-B14F-4D97-AF65-F5344CB8AC3E}">
        <p14:creationId xmlns:p14="http://schemas.microsoft.com/office/powerpoint/2010/main" val="381263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round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86F5918-69E4-DECD-9E30-D6E346D4310C}"/>
              </a:ext>
            </a:extLst>
          </p:cNvPr>
          <p:cNvSpPr>
            <a:spLocks noGrp="1"/>
          </p:cNvSpPr>
          <p:nvPr>
            <p:ph type="dt" sz="half" idx="10"/>
          </p:nvPr>
        </p:nvSpPr>
        <p:spPr/>
        <p:txBody>
          <a:bodyPr/>
          <a:lstStyle/>
          <a:p>
            <a:fld id="{38DECA80-20FE-4582-9B88-FADAEA15A818}" type="datetime1">
              <a:rPr lang="nl-NL" smtClean="0"/>
              <a:t>17-3-2026</a:t>
            </a:fld>
            <a:endParaRPr lang="en-NL"/>
          </a:p>
        </p:txBody>
      </p:sp>
      <p:sp>
        <p:nvSpPr>
          <p:cNvPr id="4" name="Footer Placeholder 3">
            <a:extLst>
              <a:ext uri="{FF2B5EF4-FFF2-40B4-BE49-F238E27FC236}">
                <a16:creationId xmlns:a16="http://schemas.microsoft.com/office/drawing/2014/main" id="{ABCF2FEE-A892-579C-D4D7-FB89295E9068}"/>
              </a:ext>
            </a:extLst>
          </p:cNvPr>
          <p:cNvSpPr>
            <a:spLocks noGrp="1"/>
          </p:cNvSpPr>
          <p:nvPr>
            <p:ph type="ftr" sz="quarter" idx="11"/>
          </p:nvPr>
        </p:nvSpPr>
        <p:spPr/>
        <p:txBody>
          <a:bodyPr/>
          <a:lstStyle/>
          <a:p>
            <a:r>
              <a:rPr lang="en-GB"/>
              <a:t>© Copyright 2025 Incotec</a:t>
            </a:r>
            <a:endParaRPr lang="en-NL"/>
          </a:p>
        </p:txBody>
      </p:sp>
      <p:sp>
        <p:nvSpPr>
          <p:cNvPr id="5" name="Slide Number Placeholder 4">
            <a:extLst>
              <a:ext uri="{FF2B5EF4-FFF2-40B4-BE49-F238E27FC236}">
                <a16:creationId xmlns:a16="http://schemas.microsoft.com/office/drawing/2014/main" id="{F73228C6-8739-CC84-DDD5-72246C31D493}"/>
              </a:ext>
            </a:extLst>
          </p:cNvPr>
          <p:cNvSpPr>
            <a:spLocks noGrp="1"/>
          </p:cNvSpPr>
          <p:nvPr>
            <p:ph type="sldNum" sz="quarter" idx="12"/>
          </p:nvPr>
        </p:nvSpPr>
        <p:spPr/>
        <p:txBody>
          <a:bodyPr/>
          <a:lstStyle/>
          <a:p>
            <a:fld id="{10479132-DEE4-CE4D-B830-DC59F8FE2F57}" type="slidenum">
              <a:t>‹#›</a:t>
            </a:fld>
            <a:endParaRPr lang="en-NL"/>
          </a:p>
        </p:txBody>
      </p:sp>
      <p:sp>
        <p:nvSpPr>
          <p:cNvPr id="6" name="Tijdelijke aanduiding voor afbeelding 11">
            <a:extLst>
              <a:ext uri="{FF2B5EF4-FFF2-40B4-BE49-F238E27FC236}">
                <a16:creationId xmlns:a16="http://schemas.microsoft.com/office/drawing/2014/main" id="{17A4A389-C72C-7665-96B0-2DC5D0A3F5AE}"/>
              </a:ext>
            </a:extLst>
          </p:cNvPr>
          <p:cNvSpPr>
            <a:spLocks noGrp="1"/>
          </p:cNvSpPr>
          <p:nvPr>
            <p:ph type="pic" sz="quarter" idx="13" hasCustomPrompt="1"/>
          </p:nvPr>
        </p:nvSpPr>
        <p:spPr>
          <a:xfrm>
            <a:off x="1164432" y="1977813"/>
            <a:ext cx="2578894" cy="2578894"/>
          </a:xfrm>
          <a:custGeom>
            <a:avLst/>
            <a:gdLst>
              <a:gd name="connsiteX0" fmla="*/ 1289447 w 2578894"/>
              <a:gd name="connsiteY0" fmla="*/ 0 h 2578894"/>
              <a:gd name="connsiteX1" fmla="*/ 2578894 w 2578894"/>
              <a:gd name="connsiteY1" fmla="*/ 1289447 h 2578894"/>
              <a:gd name="connsiteX2" fmla="*/ 1289447 w 2578894"/>
              <a:gd name="connsiteY2" fmla="*/ 2578894 h 2578894"/>
              <a:gd name="connsiteX3" fmla="*/ 0 w 2578894"/>
              <a:gd name="connsiteY3" fmla="*/ 1289447 h 2578894"/>
              <a:gd name="connsiteX4" fmla="*/ 1289447 w 2578894"/>
              <a:gd name="connsiteY4" fmla="*/ 0 h 257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894" h="2578894">
                <a:moveTo>
                  <a:pt x="1289447" y="0"/>
                </a:moveTo>
                <a:cubicBezTo>
                  <a:pt x="2001589" y="0"/>
                  <a:pt x="2578894" y="577305"/>
                  <a:pt x="2578894" y="1289447"/>
                </a:cubicBezTo>
                <a:cubicBezTo>
                  <a:pt x="2578894" y="2001589"/>
                  <a:pt x="2001589" y="2578894"/>
                  <a:pt x="1289447" y="2578894"/>
                </a:cubicBezTo>
                <a:cubicBezTo>
                  <a:pt x="577305" y="2578894"/>
                  <a:pt x="0" y="2001589"/>
                  <a:pt x="0" y="1289447"/>
                </a:cubicBezTo>
                <a:cubicBezTo>
                  <a:pt x="0" y="577305"/>
                  <a:pt x="577305" y="0"/>
                  <a:pt x="1289447" y="0"/>
                </a:cubicBezTo>
                <a:close/>
              </a:path>
            </a:pathLst>
          </a:custGeom>
          <a:solidFill>
            <a:schemeClr val="bg1">
              <a:lumMod val="85000"/>
            </a:schemeClr>
          </a:solidFill>
        </p:spPr>
        <p:txBody>
          <a:bodyPr wrap="square">
            <a:noAutofit/>
          </a:bodyPr>
          <a:lstStyle>
            <a:lvl1pPr>
              <a:defRPr sz="100">
                <a:solidFill>
                  <a:schemeClr val="tx1">
                    <a:alpha val="0"/>
                  </a:schemeClr>
                </a:solidFill>
              </a:defRPr>
            </a:lvl1pPr>
          </a:lstStyle>
          <a:p>
            <a:r>
              <a:rPr lang="nl-NL" dirty="0"/>
              <a:t>Image</a:t>
            </a:r>
          </a:p>
        </p:txBody>
      </p:sp>
      <p:sp>
        <p:nvSpPr>
          <p:cNvPr id="9" name="Tijdelijke aanduiding voor tekst 11">
            <a:extLst>
              <a:ext uri="{FF2B5EF4-FFF2-40B4-BE49-F238E27FC236}">
                <a16:creationId xmlns:a16="http://schemas.microsoft.com/office/drawing/2014/main" id="{240F62C8-3D44-F2A8-20CC-449F6B0986CC}"/>
              </a:ext>
            </a:extLst>
          </p:cNvPr>
          <p:cNvSpPr>
            <a:spLocks noGrp="1"/>
          </p:cNvSpPr>
          <p:nvPr>
            <p:ph type="body" sz="quarter" idx="16" hasCustomPrompt="1"/>
          </p:nvPr>
        </p:nvSpPr>
        <p:spPr>
          <a:xfrm>
            <a:off x="2475311" y="1016917"/>
            <a:ext cx="1725214" cy="561192"/>
          </a:xfrm>
          <a:prstGeom prst="rect">
            <a:avLst/>
          </a:prstGeom>
        </p:spPr>
        <p:txBody>
          <a:bodyPr anchor="ctr" anchorCtr="0"/>
          <a:lstStyle>
            <a:lvl1pPr marL="0" indent="0" algn="l">
              <a:lnSpc>
                <a:spcPct val="110000"/>
              </a:lnSpc>
              <a:buFontTx/>
              <a:buNone/>
              <a:defRPr b="0">
                <a:solidFill>
                  <a:schemeClr val="tx1"/>
                </a:solidFill>
              </a:defRPr>
            </a:lvl1pPr>
          </a:lstStyle>
          <a:p>
            <a:pPr lvl="0"/>
            <a:r>
              <a:rPr lang="nl-NL" dirty="0" err="1"/>
              <a:t>Lorem</a:t>
            </a:r>
            <a:r>
              <a:rPr lang="nl-NL" dirty="0"/>
              <a:t> </a:t>
            </a:r>
            <a:r>
              <a:rPr lang="nl-NL" dirty="0" err="1"/>
              <a:t>ipsum</a:t>
            </a:r>
            <a:r>
              <a:rPr lang="nl-NL" dirty="0"/>
              <a:t> </a:t>
            </a:r>
            <a:r>
              <a:rPr lang="nl-NL" dirty="0" err="1"/>
              <a:t>dolor sit</a:t>
            </a:r>
            <a:endParaRPr lang="nl-NL" dirty="0"/>
          </a:p>
        </p:txBody>
      </p:sp>
      <p:sp>
        <p:nvSpPr>
          <p:cNvPr id="10" name="Tijdelijke aanduiding voor tekst 11">
            <a:extLst>
              <a:ext uri="{FF2B5EF4-FFF2-40B4-BE49-F238E27FC236}">
                <a16:creationId xmlns:a16="http://schemas.microsoft.com/office/drawing/2014/main" id="{E5DBF30D-A970-1FB9-500F-BA495A5253F3}"/>
              </a:ext>
            </a:extLst>
          </p:cNvPr>
          <p:cNvSpPr>
            <a:spLocks noGrp="1"/>
          </p:cNvSpPr>
          <p:nvPr>
            <p:ph type="body" sz="quarter" idx="17" hasCustomPrompt="1"/>
          </p:nvPr>
        </p:nvSpPr>
        <p:spPr>
          <a:xfrm>
            <a:off x="6095998" y="1016917"/>
            <a:ext cx="1725214" cy="561192"/>
          </a:xfrm>
          <a:prstGeom prst="rect">
            <a:avLst/>
          </a:prstGeom>
        </p:spPr>
        <p:txBody>
          <a:bodyPr anchor="ctr" anchorCtr="0"/>
          <a:lstStyle>
            <a:lvl1pPr marL="0" indent="0" algn="l">
              <a:lnSpc>
                <a:spcPct val="110000"/>
              </a:lnSpc>
              <a:buFontTx/>
              <a:buNone/>
              <a:defRPr b="0">
                <a:solidFill>
                  <a:schemeClr val="tx1"/>
                </a:solidFill>
              </a:defRPr>
            </a:lvl1pPr>
          </a:lstStyle>
          <a:p>
            <a:pPr lvl="0"/>
            <a:r>
              <a:rPr lang="nl-NL" dirty="0" err="1"/>
              <a:t>Lorem</a:t>
            </a:r>
            <a:r>
              <a:rPr lang="nl-NL" dirty="0"/>
              <a:t> </a:t>
            </a:r>
            <a:r>
              <a:rPr lang="nl-NL" dirty="0" err="1"/>
              <a:t>ipsum</a:t>
            </a:r>
            <a:r>
              <a:rPr lang="nl-NL" dirty="0"/>
              <a:t> </a:t>
            </a:r>
            <a:r>
              <a:rPr lang="nl-NL" dirty="0" err="1"/>
              <a:t>dolor sit</a:t>
            </a:r>
            <a:endParaRPr lang="nl-NL" dirty="0"/>
          </a:p>
        </p:txBody>
      </p:sp>
      <p:sp>
        <p:nvSpPr>
          <p:cNvPr id="11" name="Tijdelijke aanduiding voor tekst 11">
            <a:extLst>
              <a:ext uri="{FF2B5EF4-FFF2-40B4-BE49-F238E27FC236}">
                <a16:creationId xmlns:a16="http://schemas.microsoft.com/office/drawing/2014/main" id="{4CF7C01A-6CC2-7E75-8EDF-531DC81A459B}"/>
              </a:ext>
            </a:extLst>
          </p:cNvPr>
          <p:cNvSpPr>
            <a:spLocks noGrp="1"/>
          </p:cNvSpPr>
          <p:nvPr>
            <p:ph type="body" sz="quarter" idx="18" hasCustomPrompt="1"/>
          </p:nvPr>
        </p:nvSpPr>
        <p:spPr>
          <a:xfrm>
            <a:off x="9759549" y="1016917"/>
            <a:ext cx="1725214" cy="561192"/>
          </a:xfrm>
          <a:prstGeom prst="rect">
            <a:avLst/>
          </a:prstGeom>
        </p:spPr>
        <p:txBody>
          <a:bodyPr anchor="ctr" anchorCtr="0"/>
          <a:lstStyle>
            <a:lvl1pPr marL="0" indent="0" algn="l">
              <a:lnSpc>
                <a:spcPct val="110000"/>
              </a:lnSpc>
              <a:buFontTx/>
              <a:buNone/>
              <a:defRPr b="0">
                <a:solidFill>
                  <a:schemeClr val="tx1"/>
                </a:solidFill>
              </a:defRPr>
            </a:lvl1pPr>
          </a:lstStyle>
          <a:p>
            <a:pPr lvl="0"/>
            <a:r>
              <a:rPr lang="nl-NL" dirty="0" err="1"/>
              <a:t>Lorem</a:t>
            </a:r>
            <a:r>
              <a:rPr lang="nl-NL" dirty="0"/>
              <a:t> </a:t>
            </a:r>
            <a:r>
              <a:rPr lang="nl-NL" dirty="0" err="1"/>
              <a:t>ipsum</a:t>
            </a:r>
            <a:r>
              <a:rPr lang="nl-NL" dirty="0"/>
              <a:t> </a:t>
            </a:r>
            <a:r>
              <a:rPr lang="nl-NL" dirty="0" err="1"/>
              <a:t>dolor sit</a:t>
            </a:r>
            <a:endParaRPr lang="nl-NL" dirty="0"/>
          </a:p>
        </p:txBody>
      </p:sp>
      <p:cxnSp>
        <p:nvCxnSpPr>
          <p:cNvPr id="12" name="Rechte verbindingslijn 27">
            <a:extLst>
              <a:ext uri="{FF2B5EF4-FFF2-40B4-BE49-F238E27FC236}">
                <a16:creationId xmlns:a16="http://schemas.microsoft.com/office/drawing/2014/main" id="{A5661306-5EA2-E56F-5314-E8942C8EAA39}"/>
              </a:ext>
            </a:extLst>
          </p:cNvPr>
          <p:cNvCxnSpPr>
            <a:cxnSpLocks/>
          </p:cNvCxnSpPr>
          <p:nvPr userDrawn="1"/>
        </p:nvCxnSpPr>
        <p:spPr>
          <a:xfrm>
            <a:off x="2314575" y="1041963"/>
            <a:ext cx="0" cy="55033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ijdelijke aanduiding voor tekst 11">
            <a:extLst>
              <a:ext uri="{FF2B5EF4-FFF2-40B4-BE49-F238E27FC236}">
                <a16:creationId xmlns:a16="http://schemas.microsoft.com/office/drawing/2014/main" id="{4E8F4E71-31BC-2D88-6702-408A8F5EC085}"/>
              </a:ext>
            </a:extLst>
          </p:cNvPr>
          <p:cNvSpPr>
            <a:spLocks noGrp="1"/>
          </p:cNvSpPr>
          <p:nvPr>
            <p:ph type="body" sz="quarter" idx="22" hasCustomPrompt="1"/>
          </p:nvPr>
        </p:nvSpPr>
        <p:spPr>
          <a:xfrm>
            <a:off x="1058070" y="4828551"/>
            <a:ext cx="2791618" cy="561192"/>
          </a:xfrm>
          <a:prstGeom prst="rect">
            <a:avLst/>
          </a:prstGeom>
        </p:spPr>
        <p:txBody>
          <a:bodyPr/>
          <a:lstStyle>
            <a:lvl1pPr marL="0" indent="0" algn="ctr">
              <a:lnSpc>
                <a:spcPct val="135000"/>
              </a:lnSpc>
              <a:buFontTx/>
              <a:buNone/>
              <a:defRPr sz="1200" b="0">
                <a:solidFill>
                  <a:schemeClr val="tx1"/>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do </a:t>
            </a:r>
            <a:r>
              <a:rPr lang="nl-NL" dirty="0" err="1"/>
              <a:t>eiusmod</a:t>
            </a:r>
            <a:r>
              <a:rPr lang="nl-NL" dirty="0"/>
              <a:t> </a:t>
            </a:r>
            <a:r>
              <a:rPr lang="nl-NL" dirty="0" err="1"/>
              <a:t>tempor</a:t>
            </a:r>
            <a:r>
              <a:rPr lang="nl-NL" dirty="0"/>
              <a:t> </a:t>
            </a:r>
            <a:r>
              <a:rPr lang="nl-NL" dirty="0" err="1"/>
              <a:t>incididun</a:t>
            </a:r>
            <a:r>
              <a:rPr lang="nl-NL" dirty="0"/>
              <a:t>.</a:t>
            </a:r>
          </a:p>
        </p:txBody>
      </p:sp>
      <p:cxnSp>
        <p:nvCxnSpPr>
          <p:cNvPr id="19" name="Rechte verbindingslijn 27">
            <a:extLst>
              <a:ext uri="{FF2B5EF4-FFF2-40B4-BE49-F238E27FC236}">
                <a16:creationId xmlns:a16="http://schemas.microsoft.com/office/drawing/2014/main" id="{6AC16146-F9B3-AA96-B1D0-D04F4F0F33C7}"/>
              </a:ext>
            </a:extLst>
          </p:cNvPr>
          <p:cNvCxnSpPr>
            <a:cxnSpLocks/>
          </p:cNvCxnSpPr>
          <p:nvPr userDrawn="1"/>
        </p:nvCxnSpPr>
        <p:spPr>
          <a:xfrm>
            <a:off x="5923057" y="1041963"/>
            <a:ext cx="0" cy="55033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Rechte verbindingslijn 27">
            <a:extLst>
              <a:ext uri="{FF2B5EF4-FFF2-40B4-BE49-F238E27FC236}">
                <a16:creationId xmlns:a16="http://schemas.microsoft.com/office/drawing/2014/main" id="{503367A6-6253-8334-C705-F00820BA06C3}"/>
              </a:ext>
            </a:extLst>
          </p:cNvPr>
          <p:cNvCxnSpPr>
            <a:cxnSpLocks/>
          </p:cNvCxnSpPr>
          <p:nvPr userDrawn="1"/>
        </p:nvCxnSpPr>
        <p:spPr>
          <a:xfrm>
            <a:off x="9601200" y="1041963"/>
            <a:ext cx="0" cy="55033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 Placeholder 2">
            <a:extLst>
              <a:ext uri="{FF2B5EF4-FFF2-40B4-BE49-F238E27FC236}">
                <a16:creationId xmlns:a16="http://schemas.microsoft.com/office/drawing/2014/main" id="{717684B8-7CF9-B1E1-3CD6-4F2A3852E46C}"/>
              </a:ext>
            </a:extLst>
          </p:cNvPr>
          <p:cNvSpPr>
            <a:spLocks noGrp="1"/>
          </p:cNvSpPr>
          <p:nvPr>
            <p:ph type="body" idx="1" hasCustomPrompt="1"/>
          </p:nvPr>
        </p:nvSpPr>
        <p:spPr>
          <a:xfrm>
            <a:off x="839788" y="875946"/>
            <a:ext cx="1412093" cy="823912"/>
          </a:xfrm>
        </p:spPr>
        <p:txBody>
          <a:bodyPr anchor="b">
            <a:normAutofit/>
          </a:bodyPr>
          <a:lstStyle>
            <a:lvl1pPr marL="0" indent="0" algn="r">
              <a:buNone/>
              <a:defRPr sz="45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00%</a:t>
            </a:r>
          </a:p>
        </p:txBody>
      </p:sp>
      <p:sp>
        <p:nvSpPr>
          <p:cNvPr id="23" name="Text Placeholder 2">
            <a:extLst>
              <a:ext uri="{FF2B5EF4-FFF2-40B4-BE49-F238E27FC236}">
                <a16:creationId xmlns:a16="http://schemas.microsoft.com/office/drawing/2014/main" id="{67929EE0-097E-F790-22DC-16D29ACF1B3E}"/>
              </a:ext>
            </a:extLst>
          </p:cNvPr>
          <p:cNvSpPr>
            <a:spLocks noGrp="1"/>
          </p:cNvSpPr>
          <p:nvPr>
            <p:ph type="body" idx="25" hasCustomPrompt="1"/>
          </p:nvPr>
        </p:nvSpPr>
        <p:spPr>
          <a:xfrm>
            <a:off x="4470880" y="875946"/>
            <a:ext cx="1412093" cy="823912"/>
          </a:xfrm>
        </p:spPr>
        <p:txBody>
          <a:bodyPr anchor="b">
            <a:normAutofit/>
          </a:bodyPr>
          <a:lstStyle>
            <a:lvl1pPr marL="0" indent="0" algn="r">
              <a:buNone/>
              <a:defRPr sz="45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00+</a:t>
            </a:r>
          </a:p>
        </p:txBody>
      </p:sp>
      <p:sp>
        <p:nvSpPr>
          <p:cNvPr id="24" name="Text Placeholder 2">
            <a:extLst>
              <a:ext uri="{FF2B5EF4-FFF2-40B4-BE49-F238E27FC236}">
                <a16:creationId xmlns:a16="http://schemas.microsoft.com/office/drawing/2014/main" id="{F01A6808-F32E-824F-1F1F-9D1B1B9B3367}"/>
              </a:ext>
            </a:extLst>
          </p:cNvPr>
          <p:cNvSpPr>
            <a:spLocks noGrp="1"/>
          </p:cNvSpPr>
          <p:nvPr>
            <p:ph type="body" idx="26" hasCustomPrompt="1"/>
          </p:nvPr>
        </p:nvSpPr>
        <p:spPr>
          <a:xfrm>
            <a:off x="8166816" y="875946"/>
            <a:ext cx="1412093" cy="823912"/>
          </a:xfrm>
        </p:spPr>
        <p:txBody>
          <a:bodyPr anchor="b">
            <a:normAutofit/>
          </a:bodyPr>
          <a:lstStyle>
            <a:lvl1pPr marL="0" indent="0" algn="r">
              <a:buNone/>
              <a:defRPr sz="45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00%</a:t>
            </a:r>
          </a:p>
        </p:txBody>
      </p:sp>
      <p:sp>
        <p:nvSpPr>
          <p:cNvPr id="25" name="Tijdelijke aanduiding voor afbeelding 11">
            <a:extLst>
              <a:ext uri="{FF2B5EF4-FFF2-40B4-BE49-F238E27FC236}">
                <a16:creationId xmlns:a16="http://schemas.microsoft.com/office/drawing/2014/main" id="{FA08B565-F226-3383-3AD2-748269A577A4}"/>
              </a:ext>
            </a:extLst>
          </p:cNvPr>
          <p:cNvSpPr>
            <a:spLocks noGrp="1"/>
          </p:cNvSpPr>
          <p:nvPr>
            <p:ph type="pic" sz="quarter" idx="27" hasCustomPrompt="1"/>
          </p:nvPr>
        </p:nvSpPr>
        <p:spPr>
          <a:xfrm>
            <a:off x="4871864" y="1977813"/>
            <a:ext cx="2578894" cy="2578894"/>
          </a:xfrm>
          <a:custGeom>
            <a:avLst/>
            <a:gdLst>
              <a:gd name="connsiteX0" fmla="*/ 1289447 w 2578894"/>
              <a:gd name="connsiteY0" fmla="*/ 0 h 2578894"/>
              <a:gd name="connsiteX1" fmla="*/ 2578894 w 2578894"/>
              <a:gd name="connsiteY1" fmla="*/ 1289447 h 2578894"/>
              <a:gd name="connsiteX2" fmla="*/ 1289447 w 2578894"/>
              <a:gd name="connsiteY2" fmla="*/ 2578894 h 2578894"/>
              <a:gd name="connsiteX3" fmla="*/ 0 w 2578894"/>
              <a:gd name="connsiteY3" fmla="*/ 1289447 h 2578894"/>
              <a:gd name="connsiteX4" fmla="*/ 1289447 w 2578894"/>
              <a:gd name="connsiteY4" fmla="*/ 0 h 257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894" h="2578894">
                <a:moveTo>
                  <a:pt x="1289447" y="0"/>
                </a:moveTo>
                <a:cubicBezTo>
                  <a:pt x="2001589" y="0"/>
                  <a:pt x="2578894" y="577305"/>
                  <a:pt x="2578894" y="1289447"/>
                </a:cubicBezTo>
                <a:cubicBezTo>
                  <a:pt x="2578894" y="2001589"/>
                  <a:pt x="2001589" y="2578894"/>
                  <a:pt x="1289447" y="2578894"/>
                </a:cubicBezTo>
                <a:cubicBezTo>
                  <a:pt x="577305" y="2578894"/>
                  <a:pt x="0" y="2001589"/>
                  <a:pt x="0" y="1289447"/>
                </a:cubicBezTo>
                <a:cubicBezTo>
                  <a:pt x="0" y="577305"/>
                  <a:pt x="577305" y="0"/>
                  <a:pt x="1289447" y="0"/>
                </a:cubicBezTo>
                <a:close/>
              </a:path>
            </a:pathLst>
          </a:custGeom>
          <a:solidFill>
            <a:schemeClr val="bg1">
              <a:lumMod val="85000"/>
            </a:schemeClr>
          </a:solidFill>
        </p:spPr>
        <p:txBody>
          <a:bodyPr wrap="square">
            <a:noAutofit/>
          </a:bodyPr>
          <a:lstStyle>
            <a:lvl1pPr>
              <a:defRPr sz="100">
                <a:solidFill>
                  <a:schemeClr val="tx1">
                    <a:alpha val="0"/>
                  </a:schemeClr>
                </a:solidFill>
              </a:defRPr>
            </a:lvl1pPr>
          </a:lstStyle>
          <a:p>
            <a:r>
              <a:rPr lang="nl-NL" dirty="0"/>
              <a:t>Image</a:t>
            </a:r>
          </a:p>
        </p:txBody>
      </p:sp>
      <p:sp>
        <p:nvSpPr>
          <p:cNvPr id="26" name="Tijdelijke aanduiding voor tekst 11">
            <a:extLst>
              <a:ext uri="{FF2B5EF4-FFF2-40B4-BE49-F238E27FC236}">
                <a16:creationId xmlns:a16="http://schemas.microsoft.com/office/drawing/2014/main" id="{731C998C-DA5A-2E18-FF73-C0317D490110}"/>
              </a:ext>
            </a:extLst>
          </p:cNvPr>
          <p:cNvSpPr>
            <a:spLocks noGrp="1"/>
          </p:cNvSpPr>
          <p:nvPr>
            <p:ph type="body" sz="quarter" idx="28" hasCustomPrompt="1"/>
          </p:nvPr>
        </p:nvSpPr>
        <p:spPr>
          <a:xfrm>
            <a:off x="4765502" y="4828551"/>
            <a:ext cx="2791618" cy="561192"/>
          </a:xfrm>
          <a:prstGeom prst="rect">
            <a:avLst/>
          </a:prstGeom>
        </p:spPr>
        <p:txBody>
          <a:bodyPr/>
          <a:lstStyle>
            <a:lvl1pPr marL="0" indent="0" algn="ctr">
              <a:lnSpc>
                <a:spcPct val="135000"/>
              </a:lnSpc>
              <a:buFontTx/>
              <a:buNone/>
              <a:defRPr sz="1200" b="0">
                <a:solidFill>
                  <a:schemeClr val="tx1"/>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do </a:t>
            </a:r>
            <a:r>
              <a:rPr lang="nl-NL" dirty="0" err="1"/>
              <a:t>eiusmod</a:t>
            </a:r>
            <a:r>
              <a:rPr lang="nl-NL" dirty="0"/>
              <a:t> </a:t>
            </a:r>
            <a:r>
              <a:rPr lang="nl-NL" dirty="0" err="1"/>
              <a:t>tempor</a:t>
            </a:r>
            <a:r>
              <a:rPr lang="nl-NL" dirty="0"/>
              <a:t> </a:t>
            </a:r>
            <a:r>
              <a:rPr lang="nl-NL" dirty="0" err="1"/>
              <a:t>incididun</a:t>
            </a:r>
            <a:r>
              <a:rPr lang="nl-NL" dirty="0"/>
              <a:t>.</a:t>
            </a:r>
          </a:p>
        </p:txBody>
      </p:sp>
      <p:sp>
        <p:nvSpPr>
          <p:cNvPr id="27" name="Tijdelijke aanduiding voor afbeelding 11">
            <a:extLst>
              <a:ext uri="{FF2B5EF4-FFF2-40B4-BE49-F238E27FC236}">
                <a16:creationId xmlns:a16="http://schemas.microsoft.com/office/drawing/2014/main" id="{D9F97336-5FA8-F699-9E2E-28FDC8B1777B}"/>
              </a:ext>
            </a:extLst>
          </p:cNvPr>
          <p:cNvSpPr>
            <a:spLocks noGrp="1"/>
          </p:cNvSpPr>
          <p:nvPr>
            <p:ph type="pic" sz="quarter" idx="29" hasCustomPrompt="1"/>
          </p:nvPr>
        </p:nvSpPr>
        <p:spPr>
          <a:xfrm>
            <a:off x="8544272" y="1977813"/>
            <a:ext cx="2578894" cy="2578894"/>
          </a:xfrm>
          <a:custGeom>
            <a:avLst/>
            <a:gdLst>
              <a:gd name="connsiteX0" fmla="*/ 1289447 w 2578894"/>
              <a:gd name="connsiteY0" fmla="*/ 0 h 2578894"/>
              <a:gd name="connsiteX1" fmla="*/ 2578894 w 2578894"/>
              <a:gd name="connsiteY1" fmla="*/ 1289447 h 2578894"/>
              <a:gd name="connsiteX2" fmla="*/ 1289447 w 2578894"/>
              <a:gd name="connsiteY2" fmla="*/ 2578894 h 2578894"/>
              <a:gd name="connsiteX3" fmla="*/ 0 w 2578894"/>
              <a:gd name="connsiteY3" fmla="*/ 1289447 h 2578894"/>
              <a:gd name="connsiteX4" fmla="*/ 1289447 w 2578894"/>
              <a:gd name="connsiteY4" fmla="*/ 0 h 257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894" h="2578894">
                <a:moveTo>
                  <a:pt x="1289447" y="0"/>
                </a:moveTo>
                <a:cubicBezTo>
                  <a:pt x="2001589" y="0"/>
                  <a:pt x="2578894" y="577305"/>
                  <a:pt x="2578894" y="1289447"/>
                </a:cubicBezTo>
                <a:cubicBezTo>
                  <a:pt x="2578894" y="2001589"/>
                  <a:pt x="2001589" y="2578894"/>
                  <a:pt x="1289447" y="2578894"/>
                </a:cubicBezTo>
                <a:cubicBezTo>
                  <a:pt x="577305" y="2578894"/>
                  <a:pt x="0" y="2001589"/>
                  <a:pt x="0" y="1289447"/>
                </a:cubicBezTo>
                <a:cubicBezTo>
                  <a:pt x="0" y="577305"/>
                  <a:pt x="577305" y="0"/>
                  <a:pt x="1289447" y="0"/>
                </a:cubicBezTo>
                <a:close/>
              </a:path>
            </a:pathLst>
          </a:custGeom>
          <a:solidFill>
            <a:schemeClr val="bg1">
              <a:lumMod val="85000"/>
            </a:schemeClr>
          </a:solidFill>
        </p:spPr>
        <p:txBody>
          <a:bodyPr wrap="square">
            <a:noAutofit/>
          </a:bodyPr>
          <a:lstStyle>
            <a:lvl1pPr>
              <a:defRPr sz="100">
                <a:solidFill>
                  <a:schemeClr val="tx1">
                    <a:alpha val="0"/>
                  </a:schemeClr>
                </a:solidFill>
              </a:defRPr>
            </a:lvl1pPr>
          </a:lstStyle>
          <a:p>
            <a:r>
              <a:rPr lang="nl-NL" dirty="0"/>
              <a:t>Image</a:t>
            </a:r>
          </a:p>
        </p:txBody>
      </p:sp>
      <p:sp>
        <p:nvSpPr>
          <p:cNvPr id="28" name="Tijdelijke aanduiding voor tekst 11">
            <a:extLst>
              <a:ext uri="{FF2B5EF4-FFF2-40B4-BE49-F238E27FC236}">
                <a16:creationId xmlns:a16="http://schemas.microsoft.com/office/drawing/2014/main" id="{E09A69DB-28E5-6FED-D677-BB01E3376CDC}"/>
              </a:ext>
            </a:extLst>
          </p:cNvPr>
          <p:cNvSpPr>
            <a:spLocks noGrp="1"/>
          </p:cNvSpPr>
          <p:nvPr>
            <p:ph type="body" sz="quarter" idx="30" hasCustomPrompt="1"/>
          </p:nvPr>
        </p:nvSpPr>
        <p:spPr>
          <a:xfrm>
            <a:off x="8437910" y="4828551"/>
            <a:ext cx="2791618" cy="561192"/>
          </a:xfrm>
          <a:prstGeom prst="rect">
            <a:avLst/>
          </a:prstGeom>
        </p:spPr>
        <p:txBody>
          <a:bodyPr/>
          <a:lstStyle>
            <a:lvl1pPr marL="0" indent="0" algn="ctr">
              <a:lnSpc>
                <a:spcPct val="135000"/>
              </a:lnSpc>
              <a:buFontTx/>
              <a:buNone/>
              <a:defRPr sz="1200" b="0">
                <a:solidFill>
                  <a:schemeClr val="tx1"/>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do </a:t>
            </a:r>
            <a:r>
              <a:rPr lang="nl-NL" dirty="0" err="1"/>
              <a:t>eiusmod</a:t>
            </a:r>
            <a:r>
              <a:rPr lang="nl-NL" dirty="0"/>
              <a:t> </a:t>
            </a:r>
            <a:r>
              <a:rPr lang="nl-NL" dirty="0" err="1"/>
              <a:t>tempor</a:t>
            </a:r>
            <a:r>
              <a:rPr lang="nl-NL" dirty="0"/>
              <a:t> </a:t>
            </a:r>
            <a:r>
              <a:rPr lang="nl-NL" dirty="0" err="1"/>
              <a:t>incididun</a:t>
            </a:r>
            <a:r>
              <a:rPr lang="nl-NL" dirty="0"/>
              <a:t>.</a:t>
            </a:r>
          </a:p>
        </p:txBody>
      </p:sp>
    </p:spTree>
    <p:extLst>
      <p:ext uri="{BB962C8B-B14F-4D97-AF65-F5344CB8AC3E}">
        <p14:creationId xmlns:p14="http://schemas.microsoft.com/office/powerpoint/2010/main" val="334715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_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4045-76D9-3508-6FB5-9705CDAE61B1}"/>
              </a:ext>
            </a:extLst>
          </p:cNvPr>
          <p:cNvSpPr>
            <a:spLocks noGrp="1"/>
          </p:cNvSpPr>
          <p:nvPr>
            <p:ph type="title" hasCustomPrompt="1"/>
          </p:nvPr>
        </p:nvSpPr>
        <p:spPr>
          <a:xfrm>
            <a:off x="2456597" y="1446664"/>
            <a:ext cx="7465325" cy="2361062"/>
          </a:xfrm>
        </p:spPr>
        <p:txBody>
          <a:bodyPr anchor="ctr" anchorCtr="0">
            <a:normAutofit/>
          </a:bodyPr>
          <a:lstStyle>
            <a:lvl1pPr algn="ctr">
              <a:defRPr sz="4400">
                <a:solidFill>
                  <a:schemeClr val="bg1"/>
                </a:solidFill>
              </a:defRPr>
            </a:lvl1pPr>
          </a:lstStyle>
          <a:p>
            <a:r>
              <a:rPr lang="en-GB"/>
              <a:t>Click to edit quote</a:t>
            </a:r>
            <a:endParaRPr lang="en-NL"/>
          </a:p>
        </p:txBody>
      </p:sp>
      <p:sp>
        <p:nvSpPr>
          <p:cNvPr id="3" name="Date Placeholder 2">
            <a:extLst>
              <a:ext uri="{FF2B5EF4-FFF2-40B4-BE49-F238E27FC236}">
                <a16:creationId xmlns:a16="http://schemas.microsoft.com/office/drawing/2014/main" id="{284F2164-F44F-5E95-35F4-F13EB1144677}"/>
              </a:ext>
            </a:extLst>
          </p:cNvPr>
          <p:cNvSpPr>
            <a:spLocks noGrp="1"/>
          </p:cNvSpPr>
          <p:nvPr>
            <p:ph type="dt" sz="half" idx="10"/>
          </p:nvPr>
        </p:nvSpPr>
        <p:spPr/>
        <p:txBody>
          <a:bodyPr/>
          <a:lstStyle>
            <a:lvl1pPr>
              <a:defRPr>
                <a:solidFill>
                  <a:schemeClr val="bg1"/>
                </a:solidFill>
              </a:defRPr>
            </a:lvl1pPr>
          </a:lstStyle>
          <a:p>
            <a:fld id="{2F571393-A850-4D3F-AB6C-29CE042F4ECA}" type="datetime1">
              <a:rPr lang="nl-NL" smtClean="0"/>
              <a:t>17-3-2026</a:t>
            </a:fld>
            <a:endParaRPr lang="en-NL"/>
          </a:p>
        </p:txBody>
      </p:sp>
      <p:sp>
        <p:nvSpPr>
          <p:cNvPr id="4" name="Footer Placeholder 3">
            <a:extLst>
              <a:ext uri="{FF2B5EF4-FFF2-40B4-BE49-F238E27FC236}">
                <a16:creationId xmlns:a16="http://schemas.microsoft.com/office/drawing/2014/main" id="{8497962C-D09A-948A-32E6-5E7E865736AF}"/>
              </a:ext>
            </a:extLst>
          </p:cNvPr>
          <p:cNvSpPr>
            <a:spLocks noGrp="1"/>
          </p:cNvSpPr>
          <p:nvPr>
            <p:ph type="ftr" sz="quarter" idx="11"/>
          </p:nvPr>
        </p:nvSpPr>
        <p:spPr/>
        <p:txBody>
          <a:bodyPr/>
          <a:lstStyle>
            <a:lvl1pPr>
              <a:defRPr>
                <a:solidFill>
                  <a:schemeClr val="bg1"/>
                </a:solidFill>
              </a:defRPr>
            </a:lvl1pPr>
          </a:lstStyle>
          <a:p>
            <a:r>
              <a:rPr lang="en-GB"/>
              <a:t>© Copyright 2025 Incotec</a:t>
            </a:r>
            <a:endParaRPr lang="en-NL"/>
          </a:p>
        </p:txBody>
      </p:sp>
      <p:sp>
        <p:nvSpPr>
          <p:cNvPr id="5" name="Slide Number Placeholder 4">
            <a:extLst>
              <a:ext uri="{FF2B5EF4-FFF2-40B4-BE49-F238E27FC236}">
                <a16:creationId xmlns:a16="http://schemas.microsoft.com/office/drawing/2014/main" id="{C71307DA-E782-0C3C-0D42-FA5D16E12641}"/>
              </a:ext>
            </a:extLst>
          </p:cNvPr>
          <p:cNvSpPr>
            <a:spLocks noGrp="1"/>
          </p:cNvSpPr>
          <p:nvPr>
            <p:ph type="sldNum" sz="quarter" idx="12"/>
          </p:nvPr>
        </p:nvSpPr>
        <p:spPr/>
        <p:txBody>
          <a:bodyPr/>
          <a:lstStyle/>
          <a:p>
            <a:fld id="{10479132-DEE4-CE4D-B830-DC59F8FE2F57}" type="slidenum">
              <a:t>‹#›</a:t>
            </a:fld>
            <a:endParaRPr lang="en-NL"/>
          </a:p>
        </p:txBody>
      </p:sp>
      <p:pic>
        <p:nvPicPr>
          <p:cNvPr id="6" name="Graphic 5">
            <a:extLst>
              <a:ext uri="{FF2B5EF4-FFF2-40B4-BE49-F238E27FC236}">
                <a16:creationId xmlns:a16="http://schemas.microsoft.com/office/drawing/2014/main" id="{8E1B6B08-756F-5734-A308-699378350DAD}"/>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131120" y="3650456"/>
            <a:ext cx="791693" cy="490096"/>
          </a:xfrm>
          <a:prstGeom prst="rect">
            <a:avLst/>
          </a:prstGeom>
        </p:spPr>
      </p:pic>
      <p:pic>
        <p:nvPicPr>
          <p:cNvPr id="7" name="Graphic 6">
            <a:extLst>
              <a:ext uri="{FF2B5EF4-FFF2-40B4-BE49-F238E27FC236}">
                <a16:creationId xmlns:a16="http://schemas.microsoft.com/office/drawing/2014/main" id="{091C5259-BF0D-3AEA-D881-24C1D57D00F1}"/>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70529" y="1421588"/>
            <a:ext cx="791693" cy="490096"/>
          </a:xfrm>
          <a:prstGeom prst="rect">
            <a:avLst/>
          </a:prstGeom>
        </p:spPr>
      </p:pic>
      <p:cxnSp>
        <p:nvCxnSpPr>
          <p:cNvPr id="8" name="Rechte verbindingslijn 14">
            <a:extLst>
              <a:ext uri="{FF2B5EF4-FFF2-40B4-BE49-F238E27FC236}">
                <a16:creationId xmlns:a16="http://schemas.microsoft.com/office/drawing/2014/main" id="{D5598140-9E09-94E0-50BC-2723961DBFC2}"/>
              </a:ext>
            </a:extLst>
          </p:cNvPr>
          <p:cNvCxnSpPr/>
          <p:nvPr userDrawn="1"/>
        </p:nvCxnSpPr>
        <p:spPr>
          <a:xfrm>
            <a:off x="2936081" y="4140552"/>
            <a:ext cx="6319838" cy="0"/>
          </a:xfrm>
          <a:prstGeom prst="line">
            <a:avLst/>
          </a:prstGeom>
          <a:ln w="9525">
            <a:solidFill>
              <a:schemeClr val="bg2"/>
            </a:solidFill>
          </a:ln>
        </p:spPr>
        <p:style>
          <a:lnRef idx="2">
            <a:schemeClr val="accent1"/>
          </a:lnRef>
          <a:fillRef idx="0">
            <a:schemeClr val="accent1"/>
          </a:fillRef>
          <a:effectRef idx="1">
            <a:schemeClr val="accent1"/>
          </a:effectRef>
          <a:fontRef idx="minor">
            <a:schemeClr val="tx1"/>
          </a:fontRef>
        </p:style>
      </p:cxnSp>
      <p:sp>
        <p:nvSpPr>
          <p:cNvPr id="9" name="Tijdelijke aanduiding voor tekst 11">
            <a:extLst>
              <a:ext uri="{FF2B5EF4-FFF2-40B4-BE49-F238E27FC236}">
                <a16:creationId xmlns:a16="http://schemas.microsoft.com/office/drawing/2014/main" id="{2E6AEB81-3D86-73F1-DAA2-D95D306F4E89}"/>
              </a:ext>
            </a:extLst>
          </p:cNvPr>
          <p:cNvSpPr>
            <a:spLocks noGrp="1"/>
          </p:cNvSpPr>
          <p:nvPr>
            <p:ph type="body" sz="quarter" idx="13" hasCustomPrompt="1"/>
          </p:nvPr>
        </p:nvSpPr>
        <p:spPr>
          <a:xfrm>
            <a:off x="2588511" y="4533699"/>
            <a:ext cx="7013575" cy="370235"/>
          </a:xfrm>
          <a:prstGeom prst="rect">
            <a:avLst/>
          </a:prstGeom>
        </p:spPr>
        <p:txBody>
          <a:bodyPr anchor="t"/>
          <a:lstStyle>
            <a:lvl1pPr algn="ctr">
              <a:defRPr sz="2500" b="0">
                <a:solidFill>
                  <a:schemeClr val="bg1"/>
                </a:solidFill>
              </a:defRPr>
            </a:lvl1pPr>
          </a:lstStyle>
          <a:p>
            <a:pPr lvl="0"/>
            <a:r>
              <a:rPr lang="nl-NL" dirty="0"/>
              <a:t>Name </a:t>
            </a:r>
            <a:r>
              <a:rPr lang="nl-NL" dirty="0" err="1"/>
              <a:t>Surname</a:t>
            </a:r>
            <a:endParaRPr lang="nl-NL" dirty="0"/>
          </a:p>
        </p:txBody>
      </p:sp>
      <p:sp>
        <p:nvSpPr>
          <p:cNvPr id="10" name="Tijdelijke aanduiding voor tekst 11">
            <a:extLst>
              <a:ext uri="{FF2B5EF4-FFF2-40B4-BE49-F238E27FC236}">
                <a16:creationId xmlns:a16="http://schemas.microsoft.com/office/drawing/2014/main" id="{898E4910-E1AB-B6BF-2EF3-1DF78BB1012C}"/>
              </a:ext>
            </a:extLst>
          </p:cNvPr>
          <p:cNvSpPr>
            <a:spLocks noGrp="1"/>
          </p:cNvSpPr>
          <p:nvPr>
            <p:ph type="body" sz="quarter" idx="14" hasCustomPrompt="1"/>
          </p:nvPr>
        </p:nvSpPr>
        <p:spPr>
          <a:xfrm>
            <a:off x="2588512" y="4973005"/>
            <a:ext cx="7013574" cy="370235"/>
          </a:xfrm>
          <a:prstGeom prst="rect">
            <a:avLst/>
          </a:prstGeom>
        </p:spPr>
        <p:txBody>
          <a:bodyPr anchor="t"/>
          <a:lstStyle>
            <a:lvl1pPr algn="ctr">
              <a:defRPr sz="2000" b="0">
                <a:solidFill>
                  <a:schemeClr val="tx1"/>
                </a:solidFill>
              </a:defRPr>
            </a:lvl1pPr>
          </a:lstStyle>
          <a:p>
            <a:pPr lvl="0"/>
            <a:r>
              <a:rPr lang="nl-NL" dirty="0" err="1"/>
              <a:t>Title</a:t>
            </a:r>
            <a:r>
              <a:rPr lang="nl-NL" dirty="0"/>
              <a:t> </a:t>
            </a:r>
            <a:r>
              <a:rPr lang="nl-NL" dirty="0" err="1"/>
              <a:t>Description</a:t>
            </a:r>
            <a:endParaRPr lang="nl-NL" dirty="0"/>
          </a:p>
        </p:txBody>
      </p:sp>
      <p:pic>
        <p:nvPicPr>
          <p:cNvPr id="12" name="Picture 11" descr="A white text on a black background&#10;&#10;AI-generated content may be incorrect.">
            <a:extLst>
              <a:ext uri="{FF2B5EF4-FFF2-40B4-BE49-F238E27FC236}">
                <a16:creationId xmlns:a16="http://schemas.microsoft.com/office/drawing/2014/main" id="{8FDF149E-CE37-4A99-9785-BD22FBA37F0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39546" y="6182621"/>
            <a:ext cx="2330868" cy="434268"/>
          </a:xfrm>
          <a:prstGeom prst="rect">
            <a:avLst/>
          </a:prstGeom>
        </p:spPr>
      </p:pic>
    </p:spTree>
    <p:extLst>
      <p:ext uri="{BB962C8B-B14F-4D97-AF65-F5344CB8AC3E}">
        <p14:creationId xmlns:p14="http://schemas.microsoft.com/office/powerpoint/2010/main" val="693229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4045-76D9-3508-6FB5-9705CDAE61B1}"/>
              </a:ext>
            </a:extLst>
          </p:cNvPr>
          <p:cNvSpPr>
            <a:spLocks noGrp="1"/>
          </p:cNvSpPr>
          <p:nvPr>
            <p:ph type="title" hasCustomPrompt="1"/>
          </p:nvPr>
        </p:nvSpPr>
        <p:spPr>
          <a:xfrm>
            <a:off x="2456597" y="1446664"/>
            <a:ext cx="7465325" cy="2361062"/>
          </a:xfrm>
        </p:spPr>
        <p:txBody>
          <a:bodyPr anchor="ctr" anchorCtr="0">
            <a:normAutofit/>
          </a:bodyPr>
          <a:lstStyle>
            <a:lvl1pPr algn="ctr">
              <a:defRPr sz="4400">
                <a:solidFill>
                  <a:schemeClr val="tx2"/>
                </a:solidFill>
              </a:defRPr>
            </a:lvl1pPr>
          </a:lstStyle>
          <a:p>
            <a:r>
              <a:rPr lang="en-GB"/>
              <a:t>Click to edit quote</a:t>
            </a:r>
            <a:endParaRPr lang="en-NL"/>
          </a:p>
        </p:txBody>
      </p:sp>
      <p:sp>
        <p:nvSpPr>
          <p:cNvPr id="3" name="Date Placeholder 2">
            <a:extLst>
              <a:ext uri="{FF2B5EF4-FFF2-40B4-BE49-F238E27FC236}">
                <a16:creationId xmlns:a16="http://schemas.microsoft.com/office/drawing/2014/main" id="{284F2164-F44F-5E95-35F4-F13EB1144677}"/>
              </a:ext>
            </a:extLst>
          </p:cNvPr>
          <p:cNvSpPr>
            <a:spLocks noGrp="1"/>
          </p:cNvSpPr>
          <p:nvPr>
            <p:ph type="dt" sz="half" idx="10"/>
          </p:nvPr>
        </p:nvSpPr>
        <p:spPr/>
        <p:txBody>
          <a:bodyPr/>
          <a:lstStyle>
            <a:lvl1pPr>
              <a:defRPr>
                <a:solidFill>
                  <a:schemeClr val="bg2">
                    <a:lumMod val="60000"/>
                    <a:lumOff val="40000"/>
                  </a:schemeClr>
                </a:solidFill>
              </a:defRPr>
            </a:lvl1pPr>
          </a:lstStyle>
          <a:p>
            <a:fld id="{E3F0DC82-D8B0-41A3-A455-A4420C16F248}" type="datetime1">
              <a:rPr lang="nl-NL" smtClean="0"/>
              <a:t>17-3-2026</a:t>
            </a:fld>
            <a:endParaRPr lang="en-NL"/>
          </a:p>
        </p:txBody>
      </p:sp>
      <p:sp>
        <p:nvSpPr>
          <p:cNvPr id="4" name="Footer Placeholder 3">
            <a:extLst>
              <a:ext uri="{FF2B5EF4-FFF2-40B4-BE49-F238E27FC236}">
                <a16:creationId xmlns:a16="http://schemas.microsoft.com/office/drawing/2014/main" id="{8497962C-D09A-948A-32E6-5E7E865736AF}"/>
              </a:ext>
            </a:extLst>
          </p:cNvPr>
          <p:cNvSpPr>
            <a:spLocks noGrp="1"/>
          </p:cNvSpPr>
          <p:nvPr>
            <p:ph type="ftr" sz="quarter" idx="11"/>
          </p:nvPr>
        </p:nvSpPr>
        <p:spPr/>
        <p:txBody>
          <a:bodyPr/>
          <a:lstStyle>
            <a:lvl1pPr>
              <a:defRPr>
                <a:solidFill>
                  <a:schemeClr val="bg2">
                    <a:lumMod val="60000"/>
                    <a:lumOff val="40000"/>
                  </a:schemeClr>
                </a:solidFill>
              </a:defRPr>
            </a:lvl1pPr>
          </a:lstStyle>
          <a:p>
            <a:r>
              <a:rPr lang="en-GB"/>
              <a:t>© Copyright 2025 Incotec</a:t>
            </a:r>
            <a:endParaRPr lang="en-NL"/>
          </a:p>
        </p:txBody>
      </p:sp>
      <p:sp>
        <p:nvSpPr>
          <p:cNvPr id="5" name="Slide Number Placeholder 4">
            <a:extLst>
              <a:ext uri="{FF2B5EF4-FFF2-40B4-BE49-F238E27FC236}">
                <a16:creationId xmlns:a16="http://schemas.microsoft.com/office/drawing/2014/main" id="{C71307DA-E782-0C3C-0D42-FA5D16E12641}"/>
              </a:ext>
            </a:extLst>
          </p:cNvPr>
          <p:cNvSpPr>
            <a:spLocks noGrp="1"/>
          </p:cNvSpPr>
          <p:nvPr>
            <p:ph type="sldNum" sz="quarter" idx="12"/>
          </p:nvPr>
        </p:nvSpPr>
        <p:spPr/>
        <p:txBody>
          <a:bodyPr/>
          <a:lstStyle/>
          <a:p>
            <a:fld id="{10479132-DEE4-CE4D-B830-DC59F8FE2F57}" type="slidenum">
              <a:t>‹#›</a:t>
            </a:fld>
            <a:endParaRPr lang="en-NL"/>
          </a:p>
        </p:txBody>
      </p:sp>
      <p:pic>
        <p:nvPicPr>
          <p:cNvPr id="6" name="Graphic 5">
            <a:extLst>
              <a:ext uri="{FF2B5EF4-FFF2-40B4-BE49-F238E27FC236}">
                <a16:creationId xmlns:a16="http://schemas.microsoft.com/office/drawing/2014/main" id="{8E1B6B08-756F-5734-A308-699378350DAD}"/>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131120" y="3650456"/>
            <a:ext cx="791693" cy="490096"/>
          </a:xfrm>
          <a:prstGeom prst="rect">
            <a:avLst/>
          </a:prstGeom>
        </p:spPr>
      </p:pic>
      <p:pic>
        <p:nvPicPr>
          <p:cNvPr id="7" name="Graphic 6">
            <a:extLst>
              <a:ext uri="{FF2B5EF4-FFF2-40B4-BE49-F238E27FC236}">
                <a16:creationId xmlns:a16="http://schemas.microsoft.com/office/drawing/2014/main" id="{091C5259-BF0D-3AEA-D881-24C1D57D00F1}"/>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70529" y="1421588"/>
            <a:ext cx="791693" cy="490096"/>
          </a:xfrm>
          <a:prstGeom prst="rect">
            <a:avLst/>
          </a:prstGeom>
        </p:spPr>
      </p:pic>
      <p:cxnSp>
        <p:nvCxnSpPr>
          <p:cNvPr id="8" name="Rechte verbindingslijn 14">
            <a:extLst>
              <a:ext uri="{FF2B5EF4-FFF2-40B4-BE49-F238E27FC236}">
                <a16:creationId xmlns:a16="http://schemas.microsoft.com/office/drawing/2014/main" id="{D5598140-9E09-94E0-50BC-2723961DBFC2}"/>
              </a:ext>
            </a:extLst>
          </p:cNvPr>
          <p:cNvCxnSpPr/>
          <p:nvPr userDrawn="1"/>
        </p:nvCxnSpPr>
        <p:spPr>
          <a:xfrm>
            <a:off x="2936081" y="4140552"/>
            <a:ext cx="6319838" cy="0"/>
          </a:xfrm>
          <a:prstGeom prst="line">
            <a:avLst/>
          </a:prstGeom>
          <a:ln w="9525">
            <a:solidFill>
              <a:schemeClr val="bg2"/>
            </a:solidFill>
          </a:ln>
        </p:spPr>
        <p:style>
          <a:lnRef idx="2">
            <a:schemeClr val="accent1"/>
          </a:lnRef>
          <a:fillRef idx="0">
            <a:schemeClr val="accent1"/>
          </a:fillRef>
          <a:effectRef idx="1">
            <a:schemeClr val="accent1"/>
          </a:effectRef>
          <a:fontRef idx="minor">
            <a:schemeClr val="tx1"/>
          </a:fontRef>
        </p:style>
      </p:cxnSp>
      <p:sp>
        <p:nvSpPr>
          <p:cNvPr id="9" name="Tijdelijke aanduiding voor tekst 11">
            <a:extLst>
              <a:ext uri="{FF2B5EF4-FFF2-40B4-BE49-F238E27FC236}">
                <a16:creationId xmlns:a16="http://schemas.microsoft.com/office/drawing/2014/main" id="{2E6AEB81-3D86-73F1-DAA2-D95D306F4E89}"/>
              </a:ext>
            </a:extLst>
          </p:cNvPr>
          <p:cNvSpPr>
            <a:spLocks noGrp="1"/>
          </p:cNvSpPr>
          <p:nvPr>
            <p:ph type="body" sz="quarter" idx="13" hasCustomPrompt="1"/>
          </p:nvPr>
        </p:nvSpPr>
        <p:spPr>
          <a:xfrm>
            <a:off x="2588511" y="4533699"/>
            <a:ext cx="7013575" cy="370235"/>
          </a:xfrm>
          <a:prstGeom prst="rect">
            <a:avLst/>
          </a:prstGeom>
        </p:spPr>
        <p:txBody>
          <a:bodyPr anchor="t"/>
          <a:lstStyle>
            <a:lvl1pPr marL="0" indent="0" algn="ctr">
              <a:buFontTx/>
              <a:buNone/>
              <a:defRPr sz="2500" b="0">
                <a:solidFill>
                  <a:schemeClr val="tx2"/>
                </a:solidFill>
              </a:defRPr>
            </a:lvl1pPr>
          </a:lstStyle>
          <a:p>
            <a:pPr lvl="0"/>
            <a:r>
              <a:rPr lang="nl-NL" dirty="0"/>
              <a:t>Name </a:t>
            </a:r>
            <a:r>
              <a:rPr lang="nl-NL" dirty="0" err="1"/>
              <a:t>Surname</a:t>
            </a:r>
            <a:endParaRPr lang="nl-NL" dirty="0"/>
          </a:p>
        </p:txBody>
      </p:sp>
      <p:sp>
        <p:nvSpPr>
          <p:cNvPr id="10" name="Tijdelijke aanduiding voor tekst 11">
            <a:extLst>
              <a:ext uri="{FF2B5EF4-FFF2-40B4-BE49-F238E27FC236}">
                <a16:creationId xmlns:a16="http://schemas.microsoft.com/office/drawing/2014/main" id="{898E4910-E1AB-B6BF-2EF3-1DF78BB1012C}"/>
              </a:ext>
            </a:extLst>
          </p:cNvPr>
          <p:cNvSpPr>
            <a:spLocks noGrp="1"/>
          </p:cNvSpPr>
          <p:nvPr>
            <p:ph type="body" sz="quarter" idx="14" hasCustomPrompt="1"/>
          </p:nvPr>
        </p:nvSpPr>
        <p:spPr>
          <a:xfrm>
            <a:off x="2588512" y="4973005"/>
            <a:ext cx="7013574" cy="370235"/>
          </a:xfrm>
          <a:prstGeom prst="rect">
            <a:avLst/>
          </a:prstGeom>
        </p:spPr>
        <p:txBody>
          <a:bodyPr anchor="t"/>
          <a:lstStyle>
            <a:lvl1pPr marL="0" indent="0" algn="ctr">
              <a:buFontTx/>
              <a:buNone/>
              <a:defRPr sz="2000" b="0">
                <a:solidFill>
                  <a:schemeClr val="tx1"/>
                </a:solidFill>
              </a:defRPr>
            </a:lvl1pPr>
          </a:lstStyle>
          <a:p>
            <a:pPr lvl="0"/>
            <a:r>
              <a:rPr lang="nl-NL" dirty="0" err="1"/>
              <a:t>Title</a:t>
            </a:r>
            <a:r>
              <a:rPr lang="nl-NL" dirty="0"/>
              <a:t> </a:t>
            </a:r>
            <a:r>
              <a:rPr lang="nl-NL" dirty="0" err="1"/>
              <a:t>Description</a:t>
            </a:r>
            <a:endParaRPr lang="nl-NL" dirty="0"/>
          </a:p>
        </p:txBody>
      </p:sp>
    </p:spTree>
    <p:extLst>
      <p:ext uri="{BB962C8B-B14F-4D97-AF65-F5344CB8AC3E}">
        <p14:creationId xmlns:p14="http://schemas.microsoft.com/office/powerpoint/2010/main" val="3333120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53A3DA-D288-BABF-413C-B967431AD0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04776"/>
            <a:ext cx="12192000" cy="4071141"/>
          </a:xfrm>
          <a:prstGeom prst="rect">
            <a:avLst/>
          </a:prstGeom>
        </p:spPr>
      </p:pic>
      <p:sp>
        <p:nvSpPr>
          <p:cNvPr id="11" name="Content Placeholder 12">
            <a:extLst>
              <a:ext uri="{FF2B5EF4-FFF2-40B4-BE49-F238E27FC236}">
                <a16:creationId xmlns:a16="http://schemas.microsoft.com/office/drawing/2014/main" id="{9269F831-F0B5-B38F-A74B-A32065917A4E}"/>
              </a:ext>
            </a:extLst>
          </p:cNvPr>
          <p:cNvSpPr txBox="1">
            <a:spLocks/>
          </p:cNvSpPr>
          <p:nvPr userDrawn="1"/>
        </p:nvSpPr>
        <p:spPr>
          <a:xfrm>
            <a:off x="0" y="1411941"/>
            <a:ext cx="12192000" cy="4061011"/>
          </a:xfrm>
          <a:prstGeom prst="rect">
            <a:avLst/>
          </a:prstGeom>
          <a:solidFill>
            <a:schemeClr val="bg2">
              <a:alpha val="46000"/>
            </a:schemeClr>
          </a:solidFill>
        </p:spPr>
        <p:txBody>
          <a:bodyPr vert="horz" lIns="0" tIns="0" rIns="0" bIns="0" rtlCol="0" anchor="ctr" anchorCtr="0">
            <a:noAutofit/>
          </a:bodyPr>
          <a:lstStyle>
            <a:lvl1pPr marL="0" indent="0" algn="l" defTabSz="914400" rtl="0" eaLnBrk="1" latinLnBrk="0" hangingPunct="1">
              <a:lnSpc>
                <a:spcPct val="135000"/>
              </a:lnSpc>
              <a:spcBef>
                <a:spcPts val="0"/>
              </a:spcBef>
              <a:spcAft>
                <a:spcPts val="300"/>
              </a:spcAft>
              <a:buFont typeface="Raleway" pitchFamily="2" charset="0"/>
              <a:buNone/>
              <a:tabLst/>
              <a:defRPr sz="1800" b="1" i="0" kern="1200">
                <a:solidFill>
                  <a:schemeClr val="tx1"/>
                </a:solidFill>
                <a:latin typeface="+mn-lt"/>
                <a:ea typeface="+mn-ea"/>
                <a:cs typeface="+mn-cs"/>
              </a:defRPr>
            </a:lvl1pPr>
            <a:lvl2pPr marL="0" indent="0" algn="l" defTabSz="914400" rtl="0" eaLnBrk="1" latinLnBrk="0" hangingPunct="1">
              <a:lnSpc>
                <a:spcPct val="135000"/>
              </a:lnSpc>
              <a:spcBef>
                <a:spcPts val="0"/>
              </a:spcBef>
              <a:spcAft>
                <a:spcPts val="300"/>
              </a:spcAft>
              <a:buClr>
                <a:schemeClr val="tx2"/>
              </a:buClr>
              <a:buFontTx/>
              <a:buNone/>
              <a:tabLst/>
              <a:defRPr sz="1800" b="0" i="0" kern="120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Clr>
                <a:schemeClr val="tx2"/>
              </a:buClr>
              <a:buSzPct val="110000"/>
              <a:buFont typeface="Wingdings" pitchFamily="2" charset="2"/>
              <a:buChar char="§"/>
              <a:tabLst/>
              <a:defRPr sz="1800" b="0" i="0" kern="1200">
                <a:solidFill>
                  <a:schemeClr val="tx1"/>
                </a:solidFill>
                <a:latin typeface="+mn-lt"/>
                <a:ea typeface="+mn-ea"/>
                <a:cs typeface="+mn-cs"/>
              </a:defRPr>
            </a:lvl3pPr>
            <a:lvl4pPr marL="432000" indent="-176400" algn="l" defTabSz="914400" rtl="0" eaLnBrk="1" latinLnBrk="0" hangingPunct="1">
              <a:lnSpc>
                <a:spcPct val="90000"/>
              </a:lnSpc>
              <a:spcBef>
                <a:spcPts val="300"/>
              </a:spcBef>
              <a:spcAft>
                <a:spcPts val="300"/>
              </a:spcAft>
              <a:buClr>
                <a:schemeClr val="tx2">
                  <a:lumMod val="60000"/>
                  <a:lumOff val="40000"/>
                </a:schemeClr>
              </a:buClr>
              <a:buFont typeface="Wingdings" pitchFamily="2" charset="2"/>
              <a:buChar char="§"/>
              <a:tabLst/>
              <a:defRPr sz="1800" b="0" i="0" kern="1200">
                <a:solidFill>
                  <a:schemeClr val="tx1"/>
                </a:solidFill>
                <a:latin typeface="+mn-lt"/>
                <a:ea typeface="+mn-ea"/>
                <a:cs typeface="+mn-cs"/>
              </a:defRPr>
            </a:lvl4pPr>
            <a:lvl5pPr marL="648000" indent="-187200" algn="l" defTabSz="914400" rtl="0" eaLnBrk="1" latinLnBrk="0" hangingPunct="1">
              <a:lnSpc>
                <a:spcPct val="90000"/>
              </a:lnSpc>
              <a:spcBef>
                <a:spcPts val="300"/>
              </a:spcBef>
              <a:spcAft>
                <a:spcPts val="300"/>
              </a:spcAft>
              <a:buClr>
                <a:schemeClr val="tx2">
                  <a:lumMod val="40000"/>
                  <a:lumOff val="60000"/>
                </a:schemeClr>
              </a:buClr>
              <a:buSzPct val="75000"/>
              <a:buFont typeface="Wingdings" pitchFamily="2" charset="2"/>
              <a:buChar char="§"/>
              <a:tabLst/>
              <a:def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defRPr>
            </a:lvl5pPr>
            <a:lvl6pPr marL="0" indent="0" algn="l" defTabSz="914400" rtl="0" eaLnBrk="1" latinLnBrk="0" hangingPunct="1">
              <a:lnSpc>
                <a:spcPct val="90000"/>
              </a:lnSpc>
              <a:spcBef>
                <a:spcPts val="500"/>
              </a:spcBef>
              <a:buFontTx/>
              <a:buNone/>
              <a:defRPr sz="1400" kern="1200" spc="3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aleway"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aleway"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aleway" pitchFamily="2" charset="0"/>
              <a:buChar char="•"/>
              <a:defRPr sz="1800" kern="1200">
                <a:solidFill>
                  <a:schemeClr val="tx1"/>
                </a:solidFill>
                <a:latin typeface="+mn-lt"/>
                <a:ea typeface="+mn-ea"/>
                <a:cs typeface="+mn-cs"/>
              </a:defRPr>
            </a:lvl9pPr>
          </a:lstStyle>
          <a:p>
            <a:pPr algn="ctr"/>
            <a:endParaRPr lang="en-NL" sz="7200">
              <a:solidFill>
                <a:schemeClr val="bg1"/>
              </a:solidFill>
            </a:endParaRPr>
          </a:p>
        </p:txBody>
      </p:sp>
      <p:sp>
        <p:nvSpPr>
          <p:cNvPr id="2" name="Title 1">
            <a:extLst>
              <a:ext uri="{FF2B5EF4-FFF2-40B4-BE49-F238E27FC236}">
                <a16:creationId xmlns:a16="http://schemas.microsoft.com/office/drawing/2014/main" id="{91745B5E-EA7C-8E8F-7707-648CB983C370}"/>
              </a:ext>
            </a:extLst>
          </p:cNvPr>
          <p:cNvSpPr>
            <a:spLocks noGrp="1"/>
          </p:cNvSpPr>
          <p:nvPr>
            <p:ph type="title"/>
          </p:nvPr>
        </p:nvSpPr>
        <p:spPr/>
        <p:txBody>
          <a:bodyPr/>
          <a:lstStyle/>
          <a:p>
            <a:r>
              <a:rPr lang="en-US"/>
              <a:t>Click to edit Master title style</a:t>
            </a:r>
            <a:endParaRPr lang="en-NL"/>
          </a:p>
        </p:txBody>
      </p:sp>
      <p:sp>
        <p:nvSpPr>
          <p:cNvPr id="8" name="Subtitle 2">
            <a:extLst>
              <a:ext uri="{FF2B5EF4-FFF2-40B4-BE49-F238E27FC236}">
                <a16:creationId xmlns:a16="http://schemas.microsoft.com/office/drawing/2014/main" id="{6F26AF67-A2D4-3343-CB39-82B3D3794909}"/>
              </a:ext>
            </a:extLst>
          </p:cNvPr>
          <p:cNvSpPr>
            <a:spLocks noGrp="1"/>
          </p:cNvSpPr>
          <p:nvPr>
            <p:ph type="subTitle" idx="1" hasCustomPrompt="1"/>
          </p:nvPr>
        </p:nvSpPr>
        <p:spPr>
          <a:xfrm>
            <a:off x="446315" y="1435781"/>
            <a:ext cx="11332028" cy="3952648"/>
          </a:xfrm>
        </p:spPr>
        <p:txBody>
          <a:bodyPr anchor="ctr" anchorCtr="0">
            <a:normAutofit/>
          </a:bodyPr>
          <a:lstStyle>
            <a:lvl1pPr marL="0" indent="0" algn="ctr">
              <a:spcBef>
                <a:spcPts val="0"/>
              </a:spcBef>
              <a:spcAft>
                <a:spcPts val="2400"/>
              </a:spcAft>
              <a:buNone/>
              <a:defRPr sz="7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Company name</a:t>
            </a:r>
          </a:p>
        </p:txBody>
      </p:sp>
      <p:sp>
        <p:nvSpPr>
          <p:cNvPr id="12" name="Slide Number Placeholder 5">
            <a:extLst>
              <a:ext uri="{FF2B5EF4-FFF2-40B4-BE49-F238E27FC236}">
                <a16:creationId xmlns:a16="http://schemas.microsoft.com/office/drawing/2014/main" id="{E79592B1-871A-6EA9-BE79-312B93F19D8F}"/>
              </a:ext>
            </a:extLst>
          </p:cNvPr>
          <p:cNvSpPr>
            <a:spLocks noGrp="1"/>
          </p:cNvSpPr>
          <p:nvPr>
            <p:ph type="sldNum" sz="quarter" idx="4"/>
          </p:nvPr>
        </p:nvSpPr>
        <p:spPr>
          <a:xfrm>
            <a:off x="11629476" y="39757"/>
            <a:ext cx="509516" cy="341194"/>
          </a:xfrm>
          <a:prstGeom prst="rect">
            <a:avLst/>
          </a:prstGeom>
        </p:spPr>
        <p:txBody>
          <a:bodyPr vert="horz" lIns="91440" tIns="45720" rIns="91440" bIns="45720" rtlCol="0" anchor="ctr"/>
          <a:lstStyle>
            <a:lvl1pPr algn="r">
              <a:defRPr sz="1200">
                <a:solidFill>
                  <a:schemeClr val="tx1">
                    <a:tint val="82000"/>
                  </a:schemeClr>
                </a:solidFill>
              </a:defRPr>
            </a:lvl1pPr>
          </a:lstStyle>
          <a:p>
            <a:fld id="{10479132-DEE4-CE4D-B830-DC59F8FE2F57}" type="slidenum">
              <a:t>‹#›</a:t>
            </a:fld>
            <a:endParaRPr lang="en-NL"/>
          </a:p>
        </p:txBody>
      </p:sp>
      <p:sp>
        <p:nvSpPr>
          <p:cNvPr id="3" name="Date Placeholder 2">
            <a:extLst>
              <a:ext uri="{FF2B5EF4-FFF2-40B4-BE49-F238E27FC236}">
                <a16:creationId xmlns:a16="http://schemas.microsoft.com/office/drawing/2014/main" id="{76E36D86-76EA-7B1A-37C2-093AC080D3E9}"/>
              </a:ext>
            </a:extLst>
          </p:cNvPr>
          <p:cNvSpPr>
            <a:spLocks noGrp="1"/>
          </p:cNvSpPr>
          <p:nvPr>
            <p:ph type="dt" sz="half" idx="10"/>
          </p:nvPr>
        </p:nvSpPr>
        <p:spPr/>
        <p:txBody>
          <a:bodyPr/>
          <a:lstStyle/>
          <a:p>
            <a:fld id="{326ABD6F-A5C1-4E49-B230-FBF071B84BCA}" type="datetime1">
              <a:rPr lang="nl-NL" smtClean="0"/>
              <a:t>17-3-2026</a:t>
            </a:fld>
            <a:endParaRPr lang="en-NL"/>
          </a:p>
        </p:txBody>
      </p:sp>
      <p:sp>
        <p:nvSpPr>
          <p:cNvPr id="4" name="Footer Placeholder 3">
            <a:extLst>
              <a:ext uri="{FF2B5EF4-FFF2-40B4-BE49-F238E27FC236}">
                <a16:creationId xmlns:a16="http://schemas.microsoft.com/office/drawing/2014/main" id="{A03D21CB-C8DA-D942-07F4-DBA6CEC88F3C}"/>
              </a:ext>
            </a:extLst>
          </p:cNvPr>
          <p:cNvSpPr>
            <a:spLocks noGrp="1"/>
          </p:cNvSpPr>
          <p:nvPr>
            <p:ph type="ftr" sz="quarter" idx="11"/>
          </p:nvPr>
        </p:nvSpPr>
        <p:spPr/>
        <p:txBody>
          <a:bodyPr/>
          <a:lstStyle/>
          <a:p>
            <a:r>
              <a:rPr lang="en-GB"/>
              <a:t>© Copyright 2025 Incotec</a:t>
            </a:r>
            <a:endParaRPr lang="en-NL"/>
          </a:p>
        </p:txBody>
      </p:sp>
    </p:spTree>
    <p:extLst>
      <p:ext uri="{BB962C8B-B14F-4D97-AF65-F5344CB8AC3E}">
        <p14:creationId xmlns:p14="http://schemas.microsoft.com/office/powerpoint/2010/main" val="122434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4277-6D70-936B-1650-C67A3F910539}"/>
              </a:ext>
            </a:extLst>
          </p:cNvPr>
          <p:cNvSpPr>
            <a:spLocks noGrp="1"/>
          </p:cNvSpPr>
          <p:nvPr>
            <p:ph type="title"/>
          </p:nvPr>
        </p:nvSpPr>
        <p:spPr>
          <a:xfrm>
            <a:off x="467999" y="1408176"/>
            <a:ext cx="11220417" cy="2724912"/>
          </a:xfrm>
        </p:spPr>
        <p:txBody>
          <a:bodyPr anchor="ctr" anchorCtr="0">
            <a:normAutofit/>
          </a:bodyPr>
          <a:lstStyle>
            <a:lvl1pPr algn="ctr">
              <a:defRPr sz="4800">
                <a:solidFill>
                  <a:schemeClr val="tx2"/>
                </a:solidFill>
              </a:defRPr>
            </a:lvl1pPr>
          </a:lstStyle>
          <a:p>
            <a:r>
              <a:rPr lang="en-US"/>
              <a:t>Click to edit Master title style</a:t>
            </a:r>
            <a:endParaRPr lang="en-NL"/>
          </a:p>
        </p:txBody>
      </p:sp>
      <p:sp>
        <p:nvSpPr>
          <p:cNvPr id="6" name="Slide Number Placeholder 5">
            <a:extLst>
              <a:ext uri="{FF2B5EF4-FFF2-40B4-BE49-F238E27FC236}">
                <a16:creationId xmlns:a16="http://schemas.microsoft.com/office/drawing/2014/main" id="{E887D080-9631-0994-495F-C70147281CBE}"/>
              </a:ext>
            </a:extLst>
          </p:cNvPr>
          <p:cNvSpPr>
            <a:spLocks noGrp="1"/>
          </p:cNvSpPr>
          <p:nvPr>
            <p:ph type="sldNum" sz="quarter" idx="4"/>
          </p:nvPr>
        </p:nvSpPr>
        <p:spPr>
          <a:xfrm>
            <a:off x="11629476" y="39757"/>
            <a:ext cx="509516" cy="341194"/>
          </a:xfrm>
          <a:prstGeom prst="rect">
            <a:avLst/>
          </a:prstGeom>
        </p:spPr>
        <p:txBody>
          <a:bodyPr vert="horz" lIns="91440" tIns="45720" rIns="91440" bIns="45720" rtlCol="0" anchor="ctr"/>
          <a:lstStyle>
            <a:lvl1pPr algn="r">
              <a:defRPr sz="1200">
                <a:solidFill>
                  <a:schemeClr val="tx1">
                    <a:tint val="82000"/>
                  </a:schemeClr>
                </a:solidFill>
              </a:defRPr>
            </a:lvl1pPr>
          </a:lstStyle>
          <a:p>
            <a:fld id="{10479132-DEE4-CE4D-B830-DC59F8FE2F57}" type="slidenum">
              <a:t>‹#›</a:t>
            </a:fld>
            <a:endParaRPr lang="en-NL"/>
          </a:p>
        </p:txBody>
      </p:sp>
      <p:sp>
        <p:nvSpPr>
          <p:cNvPr id="3" name="Date Placeholder 2">
            <a:extLst>
              <a:ext uri="{FF2B5EF4-FFF2-40B4-BE49-F238E27FC236}">
                <a16:creationId xmlns:a16="http://schemas.microsoft.com/office/drawing/2014/main" id="{6F3CEB48-BB71-AD57-1E51-96A70909237B}"/>
              </a:ext>
            </a:extLst>
          </p:cNvPr>
          <p:cNvSpPr>
            <a:spLocks noGrp="1"/>
          </p:cNvSpPr>
          <p:nvPr>
            <p:ph type="dt" sz="half" idx="10"/>
          </p:nvPr>
        </p:nvSpPr>
        <p:spPr/>
        <p:txBody>
          <a:bodyPr/>
          <a:lstStyle/>
          <a:p>
            <a:fld id="{24071B6E-CEF2-4946-8B0C-C9EBBEAA831A}" type="datetime1">
              <a:rPr lang="nl-NL" smtClean="0"/>
              <a:t>17-3-2026</a:t>
            </a:fld>
            <a:endParaRPr lang="en-NL"/>
          </a:p>
        </p:txBody>
      </p:sp>
      <p:sp>
        <p:nvSpPr>
          <p:cNvPr id="4" name="Footer Placeholder 3">
            <a:extLst>
              <a:ext uri="{FF2B5EF4-FFF2-40B4-BE49-F238E27FC236}">
                <a16:creationId xmlns:a16="http://schemas.microsoft.com/office/drawing/2014/main" id="{8A343D03-D259-DF5F-CB4F-3D5C8BDDA2BB}"/>
              </a:ext>
            </a:extLst>
          </p:cNvPr>
          <p:cNvSpPr>
            <a:spLocks noGrp="1"/>
          </p:cNvSpPr>
          <p:nvPr>
            <p:ph type="ftr" sz="quarter" idx="11"/>
          </p:nvPr>
        </p:nvSpPr>
        <p:spPr/>
        <p:txBody>
          <a:bodyPr/>
          <a:lstStyle/>
          <a:p>
            <a:r>
              <a:rPr lang="en-GB"/>
              <a:t>© Copyright 2025 Incotec</a:t>
            </a:r>
            <a:endParaRPr lang="en-NL"/>
          </a:p>
        </p:txBody>
      </p:sp>
    </p:spTree>
    <p:extLst>
      <p:ext uri="{BB962C8B-B14F-4D97-AF65-F5344CB8AC3E}">
        <p14:creationId xmlns:p14="http://schemas.microsoft.com/office/powerpoint/2010/main" val="160285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4277-6D70-936B-1650-C67A3F910539}"/>
              </a:ext>
            </a:extLst>
          </p:cNvPr>
          <p:cNvSpPr>
            <a:spLocks noGrp="1"/>
          </p:cNvSpPr>
          <p:nvPr>
            <p:ph type="title"/>
          </p:nvPr>
        </p:nvSpPr>
        <p:spPr>
          <a:xfrm>
            <a:off x="0" y="1444752"/>
            <a:ext cx="12191999" cy="3602736"/>
          </a:xfrm>
          <a:solidFill>
            <a:schemeClr val="tx2"/>
          </a:solidFill>
        </p:spPr>
        <p:txBody>
          <a:bodyPr tIns="0" bIns="216000" anchor="ctr" anchorCtr="0">
            <a:normAutofit/>
          </a:bodyPr>
          <a:lstStyle>
            <a:lvl1pPr algn="ctr">
              <a:defRPr sz="5400">
                <a:solidFill>
                  <a:schemeClr val="bg1"/>
                </a:solidFill>
              </a:defRPr>
            </a:lvl1pPr>
          </a:lstStyle>
          <a:p>
            <a:r>
              <a:rPr lang="en-US"/>
              <a:t>Click to edit Master title style</a:t>
            </a:r>
            <a:endParaRPr lang="en-NL"/>
          </a:p>
        </p:txBody>
      </p:sp>
      <p:sp>
        <p:nvSpPr>
          <p:cNvPr id="6" name="Slide Number Placeholder 5">
            <a:extLst>
              <a:ext uri="{FF2B5EF4-FFF2-40B4-BE49-F238E27FC236}">
                <a16:creationId xmlns:a16="http://schemas.microsoft.com/office/drawing/2014/main" id="{13924234-D6F1-3753-5061-03E6F9045BF3}"/>
              </a:ext>
            </a:extLst>
          </p:cNvPr>
          <p:cNvSpPr>
            <a:spLocks noGrp="1"/>
          </p:cNvSpPr>
          <p:nvPr>
            <p:ph type="sldNum" sz="quarter" idx="4"/>
          </p:nvPr>
        </p:nvSpPr>
        <p:spPr>
          <a:xfrm>
            <a:off x="11629476" y="39757"/>
            <a:ext cx="509516" cy="341194"/>
          </a:xfrm>
          <a:prstGeom prst="rect">
            <a:avLst/>
          </a:prstGeom>
        </p:spPr>
        <p:txBody>
          <a:bodyPr vert="horz" lIns="91440" tIns="45720" rIns="91440" bIns="45720" rtlCol="0" anchor="ctr"/>
          <a:lstStyle>
            <a:lvl1pPr algn="r">
              <a:defRPr sz="1200">
                <a:solidFill>
                  <a:schemeClr val="tx1">
                    <a:tint val="82000"/>
                  </a:schemeClr>
                </a:solidFill>
              </a:defRPr>
            </a:lvl1pPr>
          </a:lstStyle>
          <a:p>
            <a:fld id="{10479132-DEE4-CE4D-B830-DC59F8FE2F57}" type="slidenum">
              <a:t>‹#›</a:t>
            </a:fld>
            <a:endParaRPr lang="en-NL"/>
          </a:p>
        </p:txBody>
      </p:sp>
      <p:sp>
        <p:nvSpPr>
          <p:cNvPr id="3" name="Date Placeholder 2">
            <a:extLst>
              <a:ext uri="{FF2B5EF4-FFF2-40B4-BE49-F238E27FC236}">
                <a16:creationId xmlns:a16="http://schemas.microsoft.com/office/drawing/2014/main" id="{A0C956C6-6260-44DF-8A6D-B05D931DA5BA}"/>
              </a:ext>
            </a:extLst>
          </p:cNvPr>
          <p:cNvSpPr>
            <a:spLocks noGrp="1"/>
          </p:cNvSpPr>
          <p:nvPr>
            <p:ph type="dt" sz="half" idx="10"/>
          </p:nvPr>
        </p:nvSpPr>
        <p:spPr/>
        <p:txBody>
          <a:bodyPr/>
          <a:lstStyle/>
          <a:p>
            <a:fld id="{5BCE805E-4F0D-40A9-B7B7-6553F3BEB37E}" type="datetime1">
              <a:rPr lang="nl-NL" smtClean="0"/>
              <a:t>17-3-2026</a:t>
            </a:fld>
            <a:endParaRPr lang="en-NL"/>
          </a:p>
        </p:txBody>
      </p:sp>
      <p:sp>
        <p:nvSpPr>
          <p:cNvPr id="4" name="Footer Placeholder 3">
            <a:extLst>
              <a:ext uri="{FF2B5EF4-FFF2-40B4-BE49-F238E27FC236}">
                <a16:creationId xmlns:a16="http://schemas.microsoft.com/office/drawing/2014/main" id="{1FF91D0E-C40B-96B9-1BAA-792C9C18BEF7}"/>
              </a:ext>
            </a:extLst>
          </p:cNvPr>
          <p:cNvSpPr>
            <a:spLocks noGrp="1"/>
          </p:cNvSpPr>
          <p:nvPr>
            <p:ph type="ftr" sz="quarter" idx="11"/>
          </p:nvPr>
        </p:nvSpPr>
        <p:spPr/>
        <p:txBody>
          <a:bodyPr/>
          <a:lstStyle/>
          <a:p>
            <a:r>
              <a:rPr lang="en-GB"/>
              <a:t>© Copyright 2025 Incotec</a:t>
            </a:r>
            <a:endParaRPr lang="en-NL"/>
          </a:p>
        </p:txBody>
      </p:sp>
    </p:spTree>
    <p:extLst>
      <p:ext uri="{BB962C8B-B14F-4D97-AF65-F5344CB8AC3E}">
        <p14:creationId xmlns:p14="http://schemas.microsoft.com/office/powerpoint/2010/main" val="2307264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nd slide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5CCDE56-C9ED-6270-7A78-7BF99C6102C1}"/>
              </a:ext>
            </a:extLst>
          </p:cNvPr>
          <p:cNvSpPr>
            <a:spLocks noGrp="1"/>
          </p:cNvSpPr>
          <p:nvPr>
            <p:ph type="pic" sz="quarter" idx="13"/>
          </p:nvPr>
        </p:nvSpPr>
        <p:spPr>
          <a:xfrm>
            <a:off x="0" y="0"/>
            <a:ext cx="12192000" cy="5932488"/>
          </a:xfrm>
          <a:solidFill>
            <a:schemeClr val="tx2"/>
          </a:solidFill>
        </p:spPr>
        <p:txBody>
          <a:bodyPr/>
          <a:lstStyle/>
          <a:p>
            <a:r>
              <a:rPr lang="en-US"/>
              <a:t>Click icon to add picture</a:t>
            </a:r>
            <a:endParaRPr lang="en-NL"/>
          </a:p>
        </p:txBody>
      </p:sp>
      <p:sp>
        <p:nvSpPr>
          <p:cNvPr id="8" name="Subtitle 2">
            <a:extLst>
              <a:ext uri="{FF2B5EF4-FFF2-40B4-BE49-F238E27FC236}">
                <a16:creationId xmlns:a16="http://schemas.microsoft.com/office/drawing/2014/main" id="{6F26AF67-A2D4-3343-CB39-82B3D3794909}"/>
              </a:ext>
            </a:extLst>
          </p:cNvPr>
          <p:cNvSpPr>
            <a:spLocks noGrp="1"/>
          </p:cNvSpPr>
          <p:nvPr>
            <p:ph type="subTitle" idx="1" hasCustomPrompt="1"/>
          </p:nvPr>
        </p:nvSpPr>
        <p:spPr>
          <a:xfrm>
            <a:off x="446315" y="2045380"/>
            <a:ext cx="11332028" cy="654277"/>
          </a:xfrm>
        </p:spPr>
        <p:txBody>
          <a:bodyPr anchor="ctr" anchorCtr="0">
            <a:normAutofit/>
          </a:bodyPr>
          <a:lstStyle>
            <a:lvl1pPr marL="0" indent="0" algn="ctr">
              <a:spcBef>
                <a:spcPts val="0"/>
              </a:spcBef>
              <a:spcAft>
                <a:spcPts val="2400"/>
              </a:spcAft>
              <a:buNone/>
              <a:defRPr sz="4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end text</a:t>
            </a:r>
          </a:p>
        </p:txBody>
      </p:sp>
      <p:sp>
        <p:nvSpPr>
          <p:cNvPr id="14" name="Slide Number Placeholder 5">
            <a:extLst>
              <a:ext uri="{FF2B5EF4-FFF2-40B4-BE49-F238E27FC236}">
                <a16:creationId xmlns:a16="http://schemas.microsoft.com/office/drawing/2014/main" id="{4A91C437-3322-031B-105B-5168B9096F73}"/>
              </a:ext>
            </a:extLst>
          </p:cNvPr>
          <p:cNvSpPr>
            <a:spLocks noGrp="1"/>
          </p:cNvSpPr>
          <p:nvPr>
            <p:ph type="sldNum" sz="quarter" idx="4"/>
          </p:nvPr>
        </p:nvSpPr>
        <p:spPr>
          <a:xfrm>
            <a:off x="11629476" y="39757"/>
            <a:ext cx="509516" cy="341194"/>
          </a:xfrm>
          <a:prstGeom prst="rect">
            <a:avLst/>
          </a:prstGeom>
        </p:spPr>
        <p:txBody>
          <a:bodyPr vert="horz" lIns="91440" tIns="45720" rIns="91440" bIns="45720" rtlCol="0" anchor="ctr"/>
          <a:lstStyle>
            <a:lvl1pPr algn="r">
              <a:defRPr sz="1200">
                <a:solidFill>
                  <a:schemeClr val="tx1">
                    <a:tint val="82000"/>
                  </a:schemeClr>
                </a:solidFill>
              </a:defRPr>
            </a:lvl1pPr>
          </a:lstStyle>
          <a:p>
            <a:fld id="{10479132-DEE4-CE4D-B830-DC59F8FE2F57}" type="slidenum">
              <a:t>‹#›</a:t>
            </a:fld>
            <a:endParaRPr lang="en-NL"/>
          </a:p>
        </p:txBody>
      </p:sp>
      <p:sp>
        <p:nvSpPr>
          <p:cNvPr id="2" name="Date Placeholder 1">
            <a:extLst>
              <a:ext uri="{FF2B5EF4-FFF2-40B4-BE49-F238E27FC236}">
                <a16:creationId xmlns:a16="http://schemas.microsoft.com/office/drawing/2014/main" id="{7415143F-3A7A-107A-FC40-C5F1154831F1}"/>
              </a:ext>
            </a:extLst>
          </p:cNvPr>
          <p:cNvSpPr>
            <a:spLocks noGrp="1"/>
          </p:cNvSpPr>
          <p:nvPr>
            <p:ph type="dt" sz="half" idx="14"/>
          </p:nvPr>
        </p:nvSpPr>
        <p:spPr/>
        <p:txBody>
          <a:bodyPr/>
          <a:lstStyle/>
          <a:p>
            <a:fld id="{BA2F692F-2CD3-4053-97AB-B2892E135C8A}" type="datetime1">
              <a:rPr lang="nl-NL" smtClean="0"/>
              <a:t>17-3-2026</a:t>
            </a:fld>
            <a:endParaRPr lang="en-NL"/>
          </a:p>
        </p:txBody>
      </p:sp>
      <p:sp>
        <p:nvSpPr>
          <p:cNvPr id="3" name="Footer Placeholder 2">
            <a:extLst>
              <a:ext uri="{FF2B5EF4-FFF2-40B4-BE49-F238E27FC236}">
                <a16:creationId xmlns:a16="http://schemas.microsoft.com/office/drawing/2014/main" id="{2017118F-CF3A-47C3-2E03-BD0765BD700B}"/>
              </a:ext>
            </a:extLst>
          </p:cNvPr>
          <p:cNvSpPr>
            <a:spLocks noGrp="1"/>
          </p:cNvSpPr>
          <p:nvPr>
            <p:ph type="ftr" sz="quarter" idx="15"/>
          </p:nvPr>
        </p:nvSpPr>
        <p:spPr/>
        <p:txBody>
          <a:bodyPr/>
          <a:lstStyle/>
          <a:p>
            <a:r>
              <a:rPr lang="en-GB"/>
              <a:t>© Copyright 2025 Incotec</a:t>
            </a:r>
            <a:endParaRPr lang="en-NL"/>
          </a:p>
        </p:txBody>
      </p:sp>
    </p:spTree>
    <p:extLst>
      <p:ext uri="{BB962C8B-B14F-4D97-AF65-F5344CB8AC3E}">
        <p14:creationId xmlns:p14="http://schemas.microsoft.com/office/powerpoint/2010/main" val="288660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_three column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5B5E-EA7C-8E8F-7707-648CB983C37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5B2BB67-10BE-2EC2-A155-F58B72E6FD40}"/>
              </a:ext>
            </a:extLst>
          </p:cNvPr>
          <p:cNvSpPr>
            <a:spLocks noGrp="1"/>
          </p:cNvSpPr>
          <p:nvPr>
            <p:ph sz="half" idx="1"/>
          </p:nvPr>
        </p:nvSpPr>
        <p:spPr>
          <a:xfrm>
            <a:off x="468000" y="1357200"/>
            <a:ext cx="3599034" cy="4593224"/>
          </a:xfrm>
          <a:solidFill>
            <a:schemeClr val="tx2">
              <a:lumMod val="20000"/>
              <a:lumOff val="80000"/>
            </a:schemeClr>
          </a:solidFill>
        </p:spPr>
        <p:txBody>
          <a:bodyPr lIns="180000" tIns="180000" rIns="180000" bIns="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8FDA16D1-B114-71E9-6C6E-4A348DCE7097}"/>
              </a:ext>
            </a:extLst>
          </p:cNvPr>
          <p:cNvSpPr>
            <a:spLocks noGrp="1"/>
          </p:cNvSpPr>
          <p:nvPr>
            <p:ph type="dt" sz="half" idx="10"/>
          </p:nvPr>
        </p:nvSpPr>
        <p:spPr/>
        <p:txBody>
          <a:bodyPr/>
          <a:lstStyle/>
          <a:p>
            <a:fld id="{1C4D392E-00BA-4B0C-970F-1F2EFCDC98C4}" type="datetime1">
              <a:rPr lang="nl-NL" smtClean="0"/>
              <a:t>17-3-2026</a:t>
            </a:fld>
            <a:endParaRPr lang="en-NL"/>
          </a:p>
        </p:txBody>
      </p:sp>
      <p:sp>
        <p:nvSpPr>
          <p:cNvPr id="6" name="Footer Placeholder 5">
            <a:extLst>
              <a:ext uri="{FF2B5EF4-FFF2-40B4-BE49-F238E27FC236}">
                <a16:creationId xmlns:a16="http://schemas.microsoft.com/office/drawing/2014/main" id="{4806046A-8C97-423A-AB9A-C46EEEC9841C}"/>
              </a:ext>
            </a:extLst>
          </p:cNvPr>
          <p:cNvSpPr>
            <a:spLocks noGrp="1"/>
          </p:cNvSpPr>
          <p:nvPr>
            <p:ph type="ftr" sz="quarter" idx="11"/>
          </p:nvPr>
        </p:nvSpPr>
        <p:spPr/>
        <p:txBody>
          <a:bodyPr/>
          <a:lstStyle/>
          <a:p>
            <a:r>
              <a:rPr lang="en-GB"/>
              <a:t>© Copyright 2025 Incotec</a:t>
            </a:r>
            <a:endParaRPr lang="en-NL"/>
          </a:p>
        </p:txBody>
      </p:sp>
      <p:sp>
        <p:nvSpPr>
          <p:cNvPr id="7" name="Slide Number Placeholder 6">
            <a:extLst>
              <a:ext uri="{FF2B5EF4-FFF2-40B4-BE49-F238E27FC236}">
                <a16:creationId xmlns:a16="http://schemas.microsoft.com/office/drawing/2014/main" id="{A4AE6457-E2ED-42FF-0B67-1ED237C9B355}"/>
              </a:ext>
            </a:extLst>
          </p:cNvPr>
          <p:cNvSpPr>
            <a:spLocks noGrp="1"/>
          </p:cNvSpPr>
          <p:nvPr>
            <p:ph type="sldNum" sz="quarter" idx="12"/>
          </p:nvPr>
        </p:nvSpPr>
        <p:spPr/>
        <p:txBody>
          <a:bodyPr/>
          <a:lstStyle/>
          <a:p>
            <a:fld id="{10479132-DEE4-CE4D-B830-DC59F8FE2F57}" type="slidenum">
              <a:t>‹#›</a:t>
            </a:fld>
            <a:endParaRPr lang="en-NL"/>
          </a:p>
        </p:txBody>
      </p:sp>
      <p:sp>
        <p:nvSpPr>
          <p:cNvPr id="9" name="Content Placeholder 2">
            <a:extLst>
              <a:ext uri="{FF2B5EF4-FFF2-40B4-BE49-F238E27FC236}">
                <a16:creationId xmlns:a16="http://schemas.microsoft.com/office/drawing/2014/main" id="{6B6F8104-E84B-3DF4-70B0-2CB07B4AD6CD}"/>
              </a:ext>
            </a:extLst>
          </p:cNvPr>
          <p:cNvSpPr>
            <a:spLocks noGrp="1"/>
          </p:cNvSpPr>
          <p:nvPr>
            <p:ph sz="half" idx="13"/>
          </p:nvPr>
        </p:nvSpPr>
        <p:spPr>
          <a:xfrm>
            <a:off x="4295800" y="1357200"/>
            <a:ext cx="3599034" cy="4593224"/>
          </a:xfrm>
          <a:solidFill>
            <a:schemeClr val="tx2">
              <a:lumMod val="20000"/>
              <a:lumOff val="80000"/>
            </a:schemeClr>
          </a:solidFill>
        </p:spPr>
        <p:txBody>
          <a:bodyPr lIns="180000" tIns="180000" rIns="180000" bIns="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0" name="Content Placeholder 2">
            <a:extLst>
              <a:ext uri="{FF2B5EF4-FFF2-40B4-BE49-F238E27FC236}">
                <a16:creationId xmlns:a16="http://schemas.microsoft.com/office/drawing/2014/main" id="{69146749-DC80-7193-5D88-593EC0D4D8A7}"/>
              </a:ext>
            </a:extLst>
          </p:cNvPr>
          <p:cNvSpPr>
            <a:spLocks noGrp="1"/>
          </p:cNvSpPr>
          <p:nvPr>
            <p:ph sz="half" idx="14"/>
          </p:nvPr>
        </p:nvSpPr>
        <p:spPr>
          <a:xfrm>
            <a:off x="8112224" y="1357200"/>
            <a:ext cx="3599034" cy="4593224"/>
          </a:xfrm>
          <a:solidFill>
            <a:schemeClr val="tx2">
              <a:lumMod val="20000"/>
              <a:lumOff val="80000"/>
            </a:schemeClr>
          </a:solidFill>
        </p:spPr>
        <p:txBody>
          <a:bodyPr lIns="180000" tIns="180000" rIns="180000" bIns="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412678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ound bullets_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5B5E-EA7C-8E8F-7707-648CB983C370}"/>
              </a:ext>
            </a:extLst>
          </p:cNvPr>
          <p:cNvSpPr>
            <a:spLocks noGrp="1"/>
          </p:cNvSpPr>
          <p:nvPr>
            <p:ph type="title"/>
          </p:nvPr>
        </p:nvSpPr>
        <p:spPr/>
        <p:txBody>
          <a:bodyPr/>
          <a:lstStyle/>
          <a:p>
            <a:r>
              <a:rPr lang="en-GB"/>
              <a:t>Click to edit Master title style</a:t>
            </a:r>
            <a:endParaRPr lang="en-NL"/>
          </a:p>
        </p:txBody>
      </p:sp>
      <p:sp>
        <p:nvSpPr>
          <p:cNvPr id="5" name="Date Placeholder 4">
            <a:extLst>
              <a:ext uri="{FF2B5EF4-FFF2-40B4-BE49-F238E27FC236}">
                <a16:creationId xmlns:a16="http://schemas.microsoft.com/office/drawing/2014/main" id="{8FDA16D1-B114-71E9-6C6E-4A348DCE7097}"/>
              </a:ext>
            </a:extLst>
          </p:cNvPr>
          <p:cNvSpPr>
            <a:spLocks noGrp="1"/>
          </p:cNvSpPr>
          <p:nvPr>
            <p:ph type="dt" sz="half" idx="10"/>
          </p:nvPr>
        </p:nvSpPr>
        <p:spPr/>
        <p:txBody>
          <a:bodyPr/>
          <a:lstStyle/>
          <a:p>
            <a:fld id="{377EEAAE-F2E2-4363-BBC7-01558533486B}" type="datetime1">
              <a:rPr lang="nl-NL" smtClean="0"/>
              <a:t>17-3-2026</a:t>
            </a:fld>
            <a:endParaRPr lang="en-NL"/>
          </a:p>
        </p:txBody>
      </p:sp>
      <p:sp>
        <p:nvSpPr>
          <p:cNvPr id="6" name="Footer Placeholder 5">
            <a:extLst>
              <a:ext uri="{FF2B5EF4-FFF2-40B4-BE49-F238E27FC236}">
                <a16:creationId xmlns:a16="http://schemas.microsoft.com/office/drawing/2014/main" id="{4806046A-8C97-423A-AB9A-C46EEEC9841C}"/>
              </a:ext>
            </a:extLst>
          </p:cNvPr>
          <p:cNvSpPr>
            <a:spLocks noGrp="1"/>
          </p:cNvSpPr>
          <p:nvPr>
            <p:ph type="ftr" sz="quarter" idx="11"/>
          </p:nvPr>
        </p:nvSpPr>
        <p:spPr/>
        <p:txBody>
          <a:bodyPr/>
          <a:lstStyle/>
          <a:p>
            <a:r>
              <a:rPr lang="en-GB"/>
              <a:t>© Copyright 2025 Incotec</a:t>
            </a:r>
            <a:endParaRPr lang="en-NL"/>
          </a:p>
        </p:txBody>
      </p:sp>
      <p:sp>
        <p:nvSpPr>
          <p:cNvPr id="7" name="Slide Number Placeholder 6">
            <a:extLst>
              <a:ext uri="{FF2B5EF4-FFF2-40B4-BE49-F238E27FC236}">
                <a16:creationId xmlns:a16="http://schemas.microsoft.com/office/drawing/2014/main" id="{A4AE6457-E2ED-42FF-0B67-1ED237C9B355}"/>
              </a:ext>
            </a:extLst>
          </p:cNvPr>
          <p:cNvSpPr>
            <a:spLocks noGrp="1"/>
          </p:cNvSpPr>
          <p:nvPr>
            <p:ph type="sldNum" sz="quarter" idx="12"/>
          </p:nvPr>
        </p:nvSpPr>
        <p:spPr/>
        <p:txBody>
          <a:bodyPr/>
          <a:lstStyle/>
          <a:p>
            <a:fld id="{10479132-DEE4-CE4D-B830-DC59F8FE2F57}" type="slidenum">
              <a:t>‹#›</a:t>
            </a:fld>
            <a:endParaRPr lang="en-NL"/>
          </a:p>
        </p:txBody>
      </p:sp>
      <p:sp>
        <p:nvSpPr>
          <p:cNvPr id="8" name="Subtitle 2">
            <a:extLst>
              <a:ext uri="{FF2B5EF4-FFF2-40B4-BE49-F238E27FC236}">
                <a16:creationId xmlns:a16="http://schemas.microsoft.com/office/drawing/2014/main" id="{6F26AF67-A2D4-3343-CB39-82B3D3794909}"/>
              </a:ext>
            </a:extLst>
          </p:cNvPr>
          <p:cNvSpPr>
            <a:spLocks noGrp="1"/>
          </p:cNvSpPr>
          <p:nvPr>
            <p:ph type="subTitle" idx="1"/>
          </p:nvPr>
        </p:nvSpPr>
        <p:spPr>
          <a:xfrm>
            <a:off x="1694555" y="1544638"/>
            <a:ext cx="9982333" cy="4188650"/>
          </a:xfrm>
        </p:spPr>
        <p:txBody>
          <a:bodyPr>
            <a:normAutofit/>
          </a:bodyPr>
          <a:lstStyle>
            <a:lvl1pPr marL="0" indent="0" algn="l">
              <a:lnSpc>
                <a:spcPct val="135000"/>
              </a:lnSpc>
              <a:spcBef>
                <a:spcPts val="0"/>
              </a:spcBef>
              <a:spcAft>
                <a:spcPts val="2000"/>
              </a:spcAft>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a:t>
            </a:r>
          </a:p>
        </p:txBody>
      </p:sp>
    </p:spTree>
    <p:extLst>
      <p:ext uri="{BB962C8B-B14F-4D97-AF65-F5344CB8AC3E}">
        <p14:creationId xmlns:p14="http://schemas.microsoft.com/office/powerpoint/2010/main" val="415256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ncotec Subheading Bodycopy 1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03F9E8-0797-4536-BCC7-37B625E076CE}"/>
              </a:ext>
            </a:extLst>
          </p:cNvPr>
          <p:cNvSpPr>
            <a:spLocks noGrp="1"/>
          </p:cNvSpPr>
          <p:nvPr>
            <p:ph type="sldNum" sz="quarter" idx="12"/>
          </p:nvPr>
        </p:nvSpPr>
        <p:spPr>
          <a:xfrm>
            <a:off x="4941183" y="6616317"/>
            <a:ext cx="2160000" cy="180000"/>
          </a:xfrm>
        </p:spPr>
        <p:txBody>
          <a:bodyPr/>
          <a:lstStyle/>
          <a:p>
            <a:fld id="{F284296E-BF79-4060-B36C-009386B1C05D}" type="slidenum">
              <a:rPr lang="nl-NL" smtClean="0"/>
              <a:pPr/>
              <a:t>‹#›</a:t>
            </a:fld>
            <a:endParaRPr lang="nl-NL"/>
          </a:p>
        </p:txBody>
      </p:sp>
      <p:pic>
        <p:nvPicPr>
          <p:cNvPr id="8" name="Picture 7">
            <a:extLst>
              <a:ext uri="{FF2B5EF4-FFF2-40B4-BE49-F238E27FC236}">
                <a16:creationId xmlns:a16="http://schemas.microsoft.com/office/drawing/2014/main" id="{6C0B7061-0625-4A35-96CB-E2980D063A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9783" y="6611354"/>
            <a:ext cx="1800000" cy="120533"/>
          </a:xfrm>
          <a:prstGeom prst="rect">
            <a:avLst/>
          </a:prstGeom>
        </p:spPr>
      </p:pic>
      <p:sp>
        <p:nvSpPr>
          <p:cNvPr id="7" name="Text Placeholder 5">
            <a:extLst>
              <a:ext uri="{FF2B5EF4-FFF2-40B4-BE49-F238E27FC236}">
                <a16:creationId xmlns:a16="http://schemas.microsoft.com/office/drawing/2014/main" id="{7ECC9C69-D566-4489-9CFC-F54EE092CA37}"/>
              </a:ext>
            </a:extLst>
          </p:cNvPr>
          <p:cNvSpPr>
            <a:spLocks noGrp="1"/>
          </p:cNvSpPr>
          <p:nvPr>
            <p:ph type="body" sz="quarter" idx="13" hasCustomPrompt="1"/>
          </p:nvPr>
        </p:nvSpPr>
        <p:spPr>
          <a:xfrm>
            <a:off x="469783" y="1260000"/>
            <a:ext cx="10080000" cy="5040000"/>
          </a:xfrm>
          <a:prstGeom prst="rect">
            <a:avLst/>
          </a:prstGeom>
        </p:spPr>
        <p:txBody>
          <a:bodyPr vert="horz"/>
          <a:lstStyle>
            <a:lvl1pPr marL="0" indent="0">
              <a:buNone/>
              <a:defRPr sz="1350">
                <a:latin typeface="Century Gothic" panose="020B0502020202020204" pitchFamily="34" charset="0"/>
              </a:defRPr>
            </a:lvl1pPr>
          </a:lstStyle>
          <a:p>
            <a:pPr lvl="0"/>
            <a:r>
              <a:rPr lang="en-GB"/>
              <a:t>Click to edit body text</a:t>
            </a:r>
          </a:p>
        </p:txBody>
      </p:sp>
      <p:sp>
        <p:nvSpPr>
          <p:cNvPr id="9" name="Text Placeholder 8">
            <a:extLst>
              <a:ext uri="{FF2B5EF4-FFF2-40B4-BE49-F238E27FC236}">
                <a16:creationId xmlns:a16="http://schemas.microsoft.com/office/drawing/2014/main" id="{2BDCD87E-CDD4-4EE4-8616-5F830DD7CEBF}"/>
              </a:ext>
            </a:extLst>
          </p:cNvPr>
          <p:cNvSpPr>
            <a:spLocks noGrp="1"/>
          </p:cNvSpPr>
          <p:nvPr>
            <p:ph type="body" sz="quarter" idx="14" hasCustomPrompt="1"/>
          </p:nvPr>
        </p:nvSpPr>
        <p:spPr>
          <a:xfrm>
            <a:off x="469783" y="540000"/>
            <a:ext cx="10800000" cy="504000"/>
          </a:xfrm>
          <a:prstGeom prst="rect">
            <a:avLst/>
          </a:prstGeom>
        </p:spPr>
        <p:txBody>
          <a:bodyPr vert="horz"/>
          <a:lstStyle>
            <a:lvl1pPr marL="0" indent="0">
              <a:buNone/>
              <a:defRPr sz="2400" b="0" i="0">
                <a:latin typeface="Century Gothic" panose="020B0502020202020204" pitchFamily="34" charset="0"/>
              </a:defRPr>
            </a:lvl1pPr>
          </a:lstStyle>
          <a:p>
            <a:pPr lvl="0"/>
            <a:r>
              <a:rPr lang="en-GB"/>
              <a:t>Click to edit subheading</a:t>
            </a:r>
            <a:endParaRPr lang="en-US"/>
          </a:p>
        </p:txBody>
      </p:sp>
    </p:spTree>
    <p:extLst>
      <p:ext uri="{BB962C8B-B14F-4D97-AF65-F5344CB8AC3E}">
        <p14:creationId xmlns:p14="http://schemas.microsoft.com/office/powerpoint/2010/main" val="72873804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CBDD07-B3B7-BF2A-66B8-AA9B7CFE6BBB}"/>
              </a:ext>
            </a:extLst>
          </p:cNvPr>
          <p:cNvSpPr>
            <a:spLocks noGrp="1"/>
          </p:cNvSpPr>
          <p:nvPr>
            <p:ph type="subTitle" idx="1"/>
          </p:nvPr>
        </p:nvSpPr>
        <p:spPr>
          <a:xfrm>
            <a:off x="569843" y="4516438"/>
            <a:ext cx="5526157" cy="701605"/>
          </a:xfrm>
        </p:spPr>
        <p:txBody>
          <a:bodyPr>
            <a:normAutofit/>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pic>
        <p:nvPicPr>
          <p:cNvPr id="7" name="Picture 6" descr="A black and green logo&#10;&#10;Description automatically generated">
            <a:extLst>
              <a:ext uri="{FF2B5EF4-FFF2-40B4-BE49-F238E27FC236}">
                <a16:creationId xmlns:a16="http://schemas.microsoft.com/office/drawing/2014/main" id="{4BBB9DCF-A374-26A5-F570-42B42F6232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030" y="732995"/>
            <a:ext cx="3226294" cy="585480"/>
          </a:xfrm>
          <a:prstGeom prst="rect">
            <a:avLst/>
          </a:prstGeom>
        </p:spPr>
      </p:pic>
      <p:sp>
        <p:nvSpPr>
          <p:cNvPr id="20" name="Text Placeholder 2">
            <a:extLst>
              <a:ext uri="{FF2B5EF4-FFF2-40B4-BE49-F238E27FC236}">
                <a16:creationId xmlns:a16="http://schemas.microsoft.com/office/drawing/2014/main" id="{B87A4963-895B-E5FC-AE1E-6FD4D74132AF}"/>
              </a:ext>
            </a:extLst>
          </p:cNvPr>
          <p:cNvSpPr>
            <a:spLocks noGrp="1"/>
          </p:cNvSpPr>
          <p:nvPr>
            <p:ph type="body" idx="10" hasCustomPrompt="1"/>
          </p:nvPr>
        </p:nvSpPr>
        <p:spPr>
          <a:xfrm>
            <a:off x="571431" y="5247861"/>
            <a:ext cx="5157787" cy="378100"/>
          </a:xfrm>
        </p:spPr>
        <p:txBody>
          <a:bodyPr anchor="b">
            <a:normAutofit/>
          </a:bodyPr>
          <a:lstStyle>
            <a:lvl1pPr marL="0" indent="0">
              <a:buNone/>
              <a:defRPr sz="1600" b="0">
                <a:solidFill>
                  <a:schemeClr val="bg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Name Surname | date</a:t>
            </a:r>
          </a:p>
        </p:txBody>
      </p:sp>
      <p:sp>
        <p:nvSpPr>
          <p:cNvPr id="4" name="Picture Placeholder 2">
            <a:extLst>
              <a:ext uri="{FF2B5EF4-FFF2-40B4-BE49-F238E27FC236}">
                <a16:creationId xmlns:a16="http://schemas.microsoft.com/office/drawing/2014/main" id="{F250FA31-8E48-1762-F309-90DF98A7EE6C}"/>
              </a:ext>
            </a:extLst>
          </p:cNvPr>
          <p:cNvSpPr>
            <a:spLocks noGrp="1"/>
          </p:cNvSpPr>
          <p:nvPr>
            <p:ph type="pic" sz="quarter" idx="19"/>
          </p:nvPr>
        </p:nvSpPr>
        <p:spPr>
          <a:xfrm>
            <a:off x="6756157" y="-396816"/>
            <a:ext cx="7683666" cy="7683667"/>
          </a:xfrm>
          <a:prstGeom prst="ellipse">
            <a:avLst/>
          </a:prstGeom>
          <a:solidFill>
            <a:schemeClr val="bg2">
              <a:lumMod val="20000"/>
              <a:lumOff val="80000"/>
            </a:schemeClr>
          </a:solidFill>
        </p:spPr>
        <p:txBody>
          <a:bodyPr/>
          <a:lstStyle/>
          <a:p>
            <a:r>
              <a:rPr lang="en-US"/>
              <a:t>Click icon to add picture</a:t>
            </a:r>
            <a:endParaRPr lang="en-NL"/>
          </a:p>
        </p:txBody>
      </p:sp>
    </p:spTree>
    <p:extLst>
      <p:ext uri="{BB962C8B-B14F-4D97-AF65-F5344CB8AC3E}">
        <p14:creationId xmlns:p14="http://schemas.microsoft.com/office/powerpoint/2010/main" val="66060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cotec Subheading Bodycopy 1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03F9E8-0797-4536-BCC7-37B625E076CE}"/>
              </a:ext>
            </a:extLst>
          </p:cNvPr>
          <p:cNvSpPr>
            <a:spLocks noGrp="1"/>
          </p:cNvSpPr>
          <p:nvPr>
            <p:ph type="sldNum" sz="quarter" idx="12"/>
          </p:nvPr>
        </p:nvSpPr>
        <p:spPr>
          <a:xfrm>
            <a:off x="4950000" y="6616317"/>
            <a:ext cx="2160000" cy="180000"/>
          </a:xfrm>
        </p:spPr>
        <p:txBody>
          <a:bodyPr/>
          <a:lstStyle/>
          <a:p>
            <a:fld id="{F284296E-BF79-4060-B36C-009386B1C05D}" type="slidenum">
              <a:rPr lang="nl-NL" smtClean="0"/>
              <a:pPr/>
              <a:t>‹#›</a:t>
            </a:fld>
            <a:endParaRPr lang="nl-NL" dirty="0"/>
          </a:p>
        </p:txBody>
      </p:sp>
      <p:sp>
        <p:nvSpPr>
          <p:cNvPr id="9" name="Text Placeholder 8">
            <a:extLst>
              <a:ext uri="{FF2B5EF4-FFF2-40B4-BE49-F238E27FC236}">
                <a16:creationId xmlns:a16="http://schemas.microsoft.com/office/drawing/2014/main" id="{2BDCD87E-CDD4-4EE4-8616-5F830DD7CEBF}"/>
              </a:ext>
            </a:extLst>
          </p:cNvPr>
          <p:cNvSpPr>
            <a:spLocks noGrp="1"/>
          </p:cNvSpPr>
          <p:nvPr>
            <p:ph type="body" sz="quarter" idx="14" hasCustomPrompt="1"/>
          </p:nvPr>
        </p:nvSpPr>
        <p:spPr>
          <a:xfrm>
            <a:off x="468000" y="540000"/>
            <a:ext cx="11088000" cy="504000"/>
          </a:xfrm>
          <a:prstGeom prst="rect">
            <a:avLst/>
          </a:prstGeom>
        </p:spPr>
        <p:txBody>
          <a:bodyPr vert="horz"/>
          <a:lstStyle>
            <a:lvl1pPr marL="0" indent="0">
              <a:buNone/>
              <a:defRPr sz="3200" b="0" i="0">
                <a:latin typeface="Century Gothic" panose="020B0502020202020204" pitchFamily="34" charset="0"/>
              </a:defRPr>
            </a:lvl1pPr>
          </a:lstStyle>
          <a:p>
            <a:pPr lvl="0"/>
            <a:r>
              <a:rPr lang="en-GB" dirty="0"/>
              <a:t>Click to edit subheading</a:t>
            </a:r>
            <a:endParaRPr lang="en-US" dirty="0"/>
          </a:p>
        </p:txBody>
      </p:sp>
      <p:sp>
        <p:nvSpPr>
          <p:cNvPr id="6" name="Content Placeholder 3">
            <a:extLst>
              <a:ext uri="{FF2B5EF4-FFF2-40B4-BE49-F238E27FC236}">
                <a16:creationId xmlns:a16="http://schemas.microsoft.com/office/drawing/2014/main" id="{91E09B84-AED6-49C9-A8C5-4F9154D5B10B}"/>
              </a:ext>
            </a:extLst>
          </p:cNvPr>
          <p:cNvSpPr>
            <a:spLocks noGrp="1"/>
          </p:cNvSpPr>
          <p:nvPr>
            <p:ph idx="1" hasCustomPrompt="1"/>
          </p:nvPr>
        </p:nvSpPr>
        <p:spPr>
          <a:xfrm>
            <a:off x="486891" y="1259999"/>
            <a:ext cx="11086217" cy="5112000"/>
          </a:xfrm>
          <a:prstGeom prst="rect">
            <a:avLst/>
          </a:prstGeom>
        </p:spPr>
        <p:txBody>
          <a:bodyPr/>
          <a:lstStyle>
            <a:lvl1pPr marL="0" indent="0">
              <a:buNone/>
              <a:defRPr sz="1800"/>
            </a:lvl1pPr>
          </a:lstStyle>
          <a:p>
            <a:r>
              <a:rPr lang="nl-NL" dirty="0"/>
              <a:t>Click </a:t>
            </a:r>
            <a:r>
              <a:rPr lang="nl-NL" dirty="0" err="1"/>
              <a:t>to</a:t>
            </a:r>
            <a:r>
              <a:rPr lang="nl-NL" dirty="0"/>
              <a:t> </a:t>
            </a:r>
            <a:r>
              <a:rPr lang="nl-NL" dirty="0" err="1"/>
              <a:t>edit</a:t>
            </a:r>
            <a:r>
              <a:rPr lang="nl-NL" dirty="0"/>
              <a:t> body </a:t>
            </a:r>
            <a:r>
              <a:rPr lang="nl-NL" dirty="0" err="1"/>
              <a:t>text</a:t>
            </a:r>
            <a:endParaRPr lang="nl-NL" dirty="0"/>
          </a:p>
        </p:txBody>
      </p:sp>
    </p:spTree>
    <p:extLst>
      <p:ext uri="{BB962C8B-B14F-4D97-AF65-F5344CB8AC3E}">
        <p14:creationId xmlns:p14="http://schemas.microsoft.com/office/powerpoint/2010/main" val="2114582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cotec Subheading Bulletpoints">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956733" y="6446350"/>
            <a:ext cx="2844800" cy="180000"/>
          </a:xfrm>
          <a:prstGeom prst="rect">
            <a:avLst/>
          </a:prstGeom>
        </p:spPr>
        <p:txBody>
          <a:bodyPr lIns="0" tIns="0" rIns="0" bIns="0" anchor="b" anchorCtr="0"/>
          <a:lstStyle>
            <a:lvl1pPr algn="l">
              <a:defRPr sz="900">
                <a:solidFill>
                  <a:srgbClr val="000000"/>
                </a:solidFill>
              </a:defRPr>
            </a:lvl1pPr>
          </a:lstStyle>
          <a:p>
            <a:fld id="{A83AAAFB-EB6C-EB4F-B98A-A50E2A584FFA}" type="slidenum">
              <a:rPr lang="nl-NL" smtClean="0"/>
              <a:pPr/>
              <a:t>‹#›</a:t>
            </a:fld>
            <a:endParaRPr lang="nl-NL"/>
          </a:p>
        </p:txBody>
      </p:sp>
      <p:sp>
        <p:nvSpPr>
          <p:cNvPr id="12" name="Text Placeholder 8"/>
          <p:cNvSpPr>
            <a:spLocks noGrp="1"/>
          </p:cNvSpPr>
          <p:nvPr>
            <p:ph type="body" sz="quarter" idx="14" hasCustomPrompt="1"/>
          </p:nvPr>
        </p:nvSpPr>
        <p:spPr>
          <a:xfrm>
            <a:off x="866417" y="728663"/>
            <a:ext cx="10328532" cy="625474"/>
          </a:xfrm>
          <a:prstGeom prst="rect">
            <a:avLst/>
          </a:prstGeom>
        </p:spPr>
        <p:txBody>
          <a:bodyPr vert="horz"/>
          <a:lstStyle>
            <a:lvl1pPr marL="0" indent="0">
              <a:buNone/>
              <a:defRPr sz="3200" b="0"/>
            </a:lvl1pPr>
          </a:lstStyle>
          <a:p>
            <a:pPr lvl="0"/>
            <a:r>
              <a:rPr lang="en-GB"/>
              <a:t>Click to edit subheading</a:t>
            </a:r>
            <a:endParaRPr lang="en-US"/>
          </a:p>
        </p:txBody>
      </p:sp>
      <p:sp>
        <p:nvSpPr>
          <p:cNvPr id="7" name="Text Placeholder 6"/>
          <p:cNvSpPr>
            <a:spLocks noGrp="1"/>
          </p:cNvSpPr>
          <p:nvPr>
            <p:ph type="body" sz="quarter" idx="15" hasCustomPrompt="1"/>
          </p:nvPr>
        </p:nvSpPr>
        <p:spPr>
          <a:xfrm>
            <a:off x="870652" y="1474618"/>
            <a:ext cx="10324296" cy="4065049"/>
          </a:xfrm>
          <a:prstGeom prst="rect">
            <a:avLst/>
          </a:prstGeom>
        </p:spPr>
        <p:txBody>
          <a:bodyPr vert="horz"/>
          <a:lstStyle>
            <a:lvl1pPr marL="342900" indent="-342900">
              <a:buClr>
                <a:srgbClr val="86BC25"/>
              </a:buClr>
              <a:buFont typeface="Wingdings" charset="2"/>
              <a:buChar char="§"/>
              <a:defRPr sz="1800"/>
            </a:lvl1pPr>
            <a:lvl2pPr marL="742950" indent="-285750">
              <a:buClr>
                <a:srgbClr val="86BC25"/>
              </a:buClr>
              <a:buFont typeface="Wingdings" charset="2"/>
              <a:buChar char="§"/>
              <a:defRPr sz="1600"/>
            </a:lvl2pPr>
            <a:lvl3pPr marL="1143000" indent="-228600">
              <a:buClr>
                <a:srgbClr val="86BC25"/>
              </a:buClr>
              <a:buFont typeface="Wingdings" charset="2"/>
              <a:buChar char="§"/>
              <a:defRPr sz="1600"/>
            </a:lvl3pPr>
            <a:lvl4pPr marL="1600200" indent="-228600">
              <a:buClr>
                <a:srgbClr val="86BC25"/>
              </a:buClr>
              <a:buFont typeface="Wingdings" charset="2"/>
              <a:buChar char="§"/>
              <a:defRPr sz="1400"/>
            </a:lvl4pPr>
            <a:lvl5pPr marL="2057400" indent="-228600">
              <a:buClr>
                <a:srgbClr val="86BC25"/>
              </a:buClr>
              <a:buFont typeface="Wingdings" charset="2"/>
              <a:buChar char="§"/>
              <a:defRPr sz="1200"/>
            </a:lvl5pPr>
          </a:lstStyle>
          <a:p>
            <a:pPr lvl="0"/>
            <a:r>
              <a:rPr lang="en-GB"/>
              <a:t>Click to edit bullets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294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A06D702-6830-447F-B183-5749CB6CAA20}"/>
              </a:ext>
            </a:extLst>
          </p:cNvPr>
          <p:cNvSpPr/>
          <p:nvPr userDrawn="1"/>
        </p:nvSpPr>
        <p:spPr>
          <a:xfrm>
            <a:off x="-10417" y="6060502"/>
            <a:ext cx="12192000" cy="882165"/>
          </a:xfrm>
          <a:custGeom>
            <a:avLst/>
            <a:gdLst>
              <a:gd name="connsiteX0" fmla="*/ 763328 w 9144000"/>
              <a:gd name="connsiteY0" fmla="*/ 0 h 661624"/>
              <a:gd name="connsiteX1" fmla="*/ 997247 w 9144000"/>
              <a:gd name="connsiteY1" fmla="*/ 96893 h 661624"/>
              <a:gd name="connsiteX2" fmla="*/ 1023097 w 9144000"/>
              <a:gd name="connsiteY2" fmla="*/ 128223 h 661624"/>
              <a:gd name="connsiteX3" fmla="*/ 9144000 w 9144000"/>
              <a:gd name="connsiteY3" fmla="*/ 128223 h 661624"/>
              <a:gd name="connsiteX4" fmla="*/ 9144000 w 9144000"/>
              <a:gd name="connsiteY4" fmla="*/ 598123 h 661624"/>
              <a:gd name="connsiteX5" fmla="*/ 956776 w 9144000"/>
              <a:gd name="connsiteY5" fmla="*/ 598123 h 661624"/>
              <a:gd name="connsiteX6" fmla="*/ 948288 w 9144000"/>
              <a:gd name="connsiteY6" fmla="*/ 605127 h 661624"/>
              <a:gd name="connsiteX7" fmla="*/ 763328 w 9144000"/>
              <a:gd name="connsiteY7" fmla="*/ 661624 h 661624"/>
              <a:gd name="connsiteX8" fmla="*/ 578368 w 9144000"/>
              <a:gd name="connsiteY8" fmla="*/ 605127 h 661624"/>
              <a:gd name="connsiteX9" fmla="*/ 569880 w 9144000"/>
              <a:gd name="connsiteY9" fmla="*/ 598123 h 661624"/>
              <a:gd name="connsiteX10" fmla="*/ 0 w 9144000"/>
              <a:gd name="connsiteY10" fmla="*/ 598123 h 661624"/>
              <a:gd name="connsiteX11" fmla="*/ 0 w 9144000"/>
              <a:gd name="connsiteY11" fmla="*/ 128223 h 661624"/>
              <a:gd name="connsiteX12" fmla="*/ 503559 w 9144000"/>
              <a:gd name="connsiteY12" fmla="*/ 128223 h 661624"/>
              <a:gd name="connsiteX13" fmla="*/ 529409 w 9144000"/>
              <a:gd name="connsiteY13" fmla="*/ 96893 h 661624"/>
              <a:gd name="connsiteX14" fmla="*/ 763328 w 9144000"/>
              <a:gd name="connsiteY14" fmla="*/ 0 h 6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61624">
                <a:moveTo>
                  <a:pt x="763328" y="0"/>
                </a:moveTo>
                <a:cubicBezTo>
                  <a:pt x="854679" y="0"/>
                  <a:pt x="937382" y="37028"/>
                  <a:pt x="997247" y="96893"/>
                </a:cubicBezTo>
                <a:lnTo>
                  <a:pt x="1023097" y="128223"/>
                </a:lnTo>
                <a:lnTo>
                  <a:pt x="9144000" y="128223"/>
                </a:lnTo>
                <a:lnTo>
                  <a:pt x="9144000" y="598123"/>
                </a:lnTo>
                <a:lnTo>
                  <a:pt x="956776" y="598123"/>
                </a:lnTo>
                <a:lnTo>
                  <a:pt x="948288" y="605127"/>
                </a:lnTo>
                <a:cubicBezTo>
                  <a:pt x="895490" y="640796"/>
                  <a:pt x="831841" y="661624"/>
                  <a:pt x="763328" y="661624"/>
                </a:cubicBezTo>
                <a:cubicBezTo>
                  <a:pt x="694815" y="661624"/>
                  <a:pt x="631166" y="640796"/>
                  <a:pt x="578368" y="605127"/>
                </a:cubicBezTo>
                <a:lnTo>
                  <a:pt x="569880" y="598123"/>
                </a:lnTo>
                <a:lnTo>
                  <a:pt x="0" y="598123"/>
                </a:lnTo>
                <a:lnTo>
                  <a:pt x="0" y="128223"/>
                </a:lnTo>
                <a:lnTo>
                  <a:pt x="503559" y="128223"/>
                </a:lnTo>
                <a:lnTo>
                  <a:pt x="529409" y="96893"/>
                </a:lnTo>
                <a:cubicBezTo>
                  <a:pt x="589274" y="37028"/>
                  <a:pt x="671977" y="0"/>
                  <a:pt x="763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ectangle 16">
            <a:extLst>
              <a:ext uri="{FF2B5EF4-FFF2-40B4-BE49-F238E27FC236}">
                <a16:creationId xmlns:a16="http://schemas.microsoft.com/office/drawing/2014/main" id="{E3D141AB-4305-4E2A-A1BD-57D04FB73C76}"/>
              </a:ext>
            </a:extLst>
          </p:cNvPr>
          <p:cNvSpPr/>
          <p:nvPr userDrawn="1"/>
        </p:nvSpPr>
        <p:spPr>
          <a:xfrm>
            <a:off x="0" y="-139701"/>
            <a:ext cx="12192000" cy="138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Text Placeholder 9"/>
          <p:cNvSpPr>
            <a:spLocks noGrp="1"/>
          </p:cNvSpPr>
          <p:nvPr>
            <p:ph type="body" sz="quarter" idx="10"/>
          </p:nvPr>
        </p:nvSpPr>
        <p:spPr>
          <a:xfrm>
            <a:off x="778936" y="282812"/>
            <a:ext cx="10604499" cy="511013"/>
          </a:xfrm>
          <a:prstGeom prst="rect">
            <a:avLst/>
          </a:prstGeom>
        </p:spPr>
        <p:txBody>
          <a:bodyPr lIns="0" tIns="0" rIns="0" bIns="0"/>
          <a:lstStyle>
            <a:lvl1pPr marL="0" indent="0" algn="l">
              <a:lnSpc>
                <a:spcPct val="100000"/>
              </a:lnSpc>
              <a:spcBef>
                <a:spcPts val="0"/>
              </a:spcBef>
              <a:buNone/>
              <a:defRPr sz="2933" b="0" i="0" cap="all" spc="67" baseline="0">
                <a:solidFill>
                  <a:schemeClr val="accent1"/>
                </a:solidFill>
                <a:latin typeface="L Futura Light"/>
                <a:ea typeface="Roboto" panose="02000000000000000000" pitchFamily="2" charset="0"/>
                <a:cs typeface="L Futura Light"/>
              </a:defRPr>
            </a:lvl1pPr>
          </a:lstStyle>
          <a:p>
            <a:pPr lvl="0"/>
            <a:r>
              <a:rPr lang="en-US"/>
              <a:t>Click to edit Master text styles</a:t>
            </a:r>
          </a:p>
        </p:txBody>
      </p:sp>
      <p:sp>
        <p:nvSpPr>
          <p:cNvPr id="3" name="Text Placeholder 9"/>
          <p:cNvSpPr>
            <a:spLocks noGrp="1"/>
          </p:cNvSpPr>
          <p:nvPr>
            <p:ph type="body" sz="quarter" idx="11"/>
          </p:nvPr>
        </p:nvSpPr>
        <p:spPr>
          <a:xfrm>
            <a:off x="791633" y="695025"/>
            <a:ext cx="10604499" cy="2872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Arial"/>
                <a:ea typeface="Roboto" panose="02000000000000000000" pitchFamily="2" charset="0"/>
                <a:cs typeface="Arial"/>
              </a:defRPr>
            </a:lvl1pPr>
          </a:lstStyle>
          <a:p>
            <a:pPr lvl="0"/>
            <a:r>
              <a:rPr lang="en-US"/>
              <a:t>Click to edit Master text styles</a:t>
            </a:r>
          </a:p>
        </p:txBody>
      </p:sp>
      <p:cxnSp>
        <p:nvCxnSpPr>
          <p:cNvPr id="5" name="Straight Connector 4"/>
          <p:cNvCxnSpPr>
            <a:cxnSpLocks/>
          </p:cNvCxnSpPr>
          <p:nvPr userDrawn="1"/>
        </p:nvCxnSpPr>
        <p:spPr>
          <a:xfrm>
            <a:off x="791633" y="970543"/>
            <a:ext cx="3031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9D235BC-F98E-4BF8-9634-17B8644DB6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508995" y="-99820"/>
            <a:ext cx="787400" cy="1600200"/>
          </a:xfrm>
          <a:prstGeom prst="rect">
            <a:avLst/>
          </a:prstGeom>
        </p:spPr>
      </p:pic>
      <p:sp>
        <p:nvSpPr>
          <p:cNvPr id="14" name="TextBox 13">
            <a:extLst>
              <a:ext uri="{FF2B5EF4-FFF2-40B4-BE49-F238E27FC236}">
                <a16:creationId xmlns:a16="http://schemas.microsoft.com/office/drawing/2014/main" id="{54185160-AF57-4053-89BD-569146887771}"/>
              </a:ext>
            </a:extLst>
          </p:cNvPr>
          <p:cNvSpPr txBox="1"/>
          <p:nvPr userDrawn="1"/>
        </p:nvSpPr>
        <p:spPr>
          <a:xfrm>
            <a:off x="-10415" y="539918"/>
            <a:ext cx="407092" cy="328231"/>
          </a:xfrm>
          <a:prstGeom prst="rect">
            <a:avLst/>
          </a:prstGeom>
          <a:noFill/>
        </p:spPr>
        <p:txBody>
          <a:bodyPr wrap="square" lIns="0" tIns="0" rIns="0" bIns="0" rtlCol="0">
            <a:spAutoFit/>
          </a:bodyPr>
          <a:lstStyle/>
          <a:p>
            <a:pPr algn="r"/>
            <a:fld id="{27692F5A-FC14-4E83-B4CC-18F6C2D780A4}" type="slidenum">
              <a:rPr lang="en-US" sz="2133" b="1" spc="40" baseline="0" smtClean="0">
                <a:solidFill>
                  <a:schemeClr val="bg1"/>
                </a:solidFill>
                <a:latin typeface="+mj-lt"/>
              </a:rPr>
              <a:pPr algn="r"/>
              <a:t>‹#›</a:t>
            </a:fld>
            <a:endParaRPr lang="en-US" sz="1067" b="1" spc="40" baseline="0">
              <a:solidFill>
                <a:schemeClr val="bg1"/>
              </a:solidFill>
              <a:latin typeface="+mj-lt"/>
            </a:endParaRPr>
          </a:p>
        </p:txBody>
      </p:sp>
      <p:pic>
        <p:nvPicPr>
          <p:cNvPr id="13" name="Graphic 12">
            <a:extLst>
              <a:ext uri="{FF2B5EF4-FFF2-40B4-BE49-F238E27FC236}">
                <a16:creationId xmlns:a16="http://schemas.microsoft.com/office/drawing/2014/main" id="{AFA58700-DB41-4836-BFAB-427CAD2F3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0085" y="6480722"/>
            <a:ext cx="846700" cy="188932"/>
          </a:xfrm>
          <a:prstGeom prst="rect">
            <a:avLst/>
          </a:prstGeom>
        </p:spPr>
      </p:pic>
      <p:pic>
        <p:nvPicPr>
          <p:cNvPr id="15" name="Graphic 14">
            <a:extLst>
              <a:ext uri="{FF2B5EF4-FFF2-40B4-BE49-F238E27FC236}">
                <a16:creationId xmlns:a16="http://schemas.microsoft.com/office/drawing/2014/main" id="{470955C0-1F10-4E64-9ACF-544927E1035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85940" y="6231467"/>
            <a:ext cx="1693184" cy="511411"/>
          </a:xfrm>
          <a:prstGeom prst="rect">
            <a:avLst/>
          </a:prstGeom>
        </p:spPr>
      </p:pic>
    </p:spTree>
    <p:extLst>
      <p:ext uri="{BB962C8B-B14F-4D97-AF65-F5344CB8AC3E}">
        <p14:creationId xmlns:p14="http://schemas.microsoft.com/office/powerpoint/2010/main" val="882790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ftr="0" dt="0"/>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478FE5-6276-C83A-A853-6CCD0EAE6E4D}"/>
              </a:ext>
            </a:extLst>
          </p:cNvPr>
          <p:cNvSpPr/>
          <p:nvPr userDrawn="1"/>
        </p:nvSpPr>
        <p:spPr>
          <a:xfrm>
            <a:off x="0" y="0"/>
            <a:ext cx="12192000" cy="5976258"/>
          </a:xfrm>
          <a:prstGeom prst="rect">
            <a:avLst/>
          </a:prstGeom>
          <a:solidFill>
            <a:srgbClr val="C4DA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EEF74563-81CF-70B7-53FF-382B79F90FF7}"/>
              </a:ext>
            </a:extLst>
          </p:cNvPr>
          <p:cNvSpPr>
            <a:spLocks noGrp="1"/>
          </p:cNvSpPr>
          <p:nvPr>
            <p:ph type="title"/>
          </p:nvPr>
        </p:nvSpPr>
        <p:spPr>
          <a:xfrm>
            <a:off x="3234519" y="900763"/>
            <a:ext cx="8194817" cy="2852737"/>
          </a:xfrm>
        </p:spPr>
        <p:txBody>
          <a:bodyPr anchor="b"/>
          <a:lstStyle>
            <a:lvl1pPr>
              <a:defRPr sz="6000">
                <a:solidFill>
                  <a:schemeClr val="bg1"/>
                </a:solidFill>
              </a:defRPr>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C8BCD5C1-FBEF-C0E6-1700-8C90B5A05A5B}"/>
              </a:ext>
            </a:extLst>
          </p:cNvPr>
          <p:cNvSpPr>
            <a:spLocks noGrp="1"/>
          </p:cNvSpPr>
          <p:nvPr>
            <p:ph type="body" idx="1"/>
          </p:nvPr>
        </p:nvSpPr>
        <p:spPr>
          <a:xfrm>
            <a:off x="3234519" y="3780488"/>
            <a:ext cx="8222113"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A16D3E-0435-9487-4A17-07298ADE7572}"/>
              </a:ext>
            </a:extLst>
          </p:cNvPr>
          <p:cNvSpPr>
            <a:spLocks noGrp="1"/>
          </p:cNvSpPr>
          <p:nvPr>
            <p:ph type="dt" sz="half" idx="10"/>
          </p:nvPr>
        </p:nvSpPr>
        <p:spPr/>
        <p:txBody>
          <a:bodyPr/>
          <a:lstStyle/>
          <a:p>
            <a:fld id="{3D91E651-DD97-4A8B-A8E3-C6B07C4E5084}" type="datetime1">
              <a:rPr lang="nl-NL" smtClean="0"/>
              <a:t>17-3-2026</a:t>
            </a:fld>
            <a:endParaRPr lang="en-NL" dirty="0"/>
          </a:p>
        </p:txBody>
      </p:sp>
      <p:sp>
        <p:nvSpPr>
          <p:cNvPr id="5" name="Footer Placeholder 4">
            <a:extLst>
              <a:ext uri="{FF2B5EF4-FFF2-40B4-BE49-F238E27FC236}">
                <a16:creationId xmlns:a16="http://schemas.microsoft.com/office/drawing/2014/main" id="{56D9AA8B-86B0-805E-92C9-EFF63AD5C438}"/>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0B98F33D-14C7-2778-EB08-1781AB0F8561}"/>
              </a:ext>
            </a:extLst>
          </p:cNvPr>
          <p:cNvSpPr>
            <a:spLocks noGrp="1"/>
          </p:cNvSpPr>
          <p:nvPr>
            <p:ph type="sldNum" sz="quarter" idx="12"/>
          </p:nvPr>
        </p:nvSpPr>
        <p:spPr/>
        <p:txBody>
          <a:bodyPr/>
          <a:lstStyle/>
          <a:p>
            <a:fld id="{10479132-DEE4-CE4D-B830-DC59F8FE2F57}" type="slidenum">
              <a:t>‹#›</a:t>
            </a:fld>
            <a:endParaRPr lang="en-NL"/>
          </a:p>
        </p:txBody>
      </p:sp>
      <p:sp>
        <p:nvSpPr>
          <p:cNvPr id="10" name="Subtitle 2">
            <a:extLst>
              <a:ext uri="{FF2B5EF4-FFF2-40B4-BE49-F238E27FC236}">
                <a16:creationId xmlns:a16="http://schemas.microsoft.com/office/drawing/2014/main" id="{A5CE0A36-A3C1-2032-4E7F-C30124799B29}"/>
              </a:ext>
            </a:extLst>
          </p:cNvPr>
          <p:cNvSpPr>
            <a:spLocks noGrp="1"/>
          </p:cNvSpPr>
          <p:nvPr>
            <p:ph type="subTitle" idx="13" hasCustomPrompt="1"/>
          </p:nvPr>
        </p:nvSpPr>
        <p:spPr>
          <a:xfrm>
            <a:off x="0" y="1677703"/>
            <a:ext cx="2811438" cy="3112661"/>
          </a:xfrm>
        </p:spPr>
        <p:txBody>
          <a:bodyPr>
            <a:noAutofit/>
          </a:bodyPr>
          <a:lstStyle>
            <a:lvl1pPr marL="0" indent="0" algn="r">
              <a:buNone/>
              <a:defRPr sz="167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t>
            </a:r>
            <a:endParaRPr lang="en-NL"/>
          </a:p>
        </p:txBody>
      </p:sp>
      <p:cxnSp>
        <p:nvCxnSpPr>
          <p:cNvPr id="11" name="Rechte verbindingslijn 6">
            <a:extLst>
              <a:ext uri="{FF2B5EF4-FFF2-40B4-BE49-F238E27FC236}">
                <a16:creationId xmlns:a16="http://schemas.microsoft.com/office/drawing/2014/main" id="{90FF33C9-5286-D05B-B6FD-575676A5E504}"/>
              </a:ext>
            </a:extLst>
          </p:cNvPr>
          <p:cNvCxnSpPr>
            <a:cxnSpLocks/>
          </p:cNvCxnSpPr>
          <p:nvPr userDrawn="1"/>
        </p:nvCxnSpPr>
        <p:spPr>
          <a:xfrm>
            <a:off x="3017897" y="-212035"/>
            <a:ext cx="0" cy="3762402"/>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65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1CAA-4993-BFF7-1D7E-7F992B006D50}"/>
              </a:ext>
            </a:extLst>
          </p:cNvPr>
          <p:cNvSpPr>
            <a:spLocks noGrp="1"/>
          </p:cNvSpPr>
          <p:nvPr>
            <p:ph type="title"/>
          </p:nvPr>
        </p:nvSpPr>
        <p:spPr>
          <a:xfrm>
            <a:off x="468000" y="0"/>
            <a:ext cx="11220417" cy="1037328"/>
          </a:xfrm>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96F14702-37B3-4BC6-FC1C-413F5BC45858}"/>
              </a:ext>
            </a:extLst>
          </p:cNvPr>
          <p:cNvSpPr>
            <a:spLocks noGrp="1"/>
          </p:cNvSpPr>
          <p:nvPr>
            <p:ph idx="1"/>
          </p:nvPr>
        </p:nvSpPr>
        <p:spPr>
          <a:xfrm>
            <a:off x="467999" y="1357200"/>
            <a:ext cx="11220417" cy="4351338"/>
          </a:xfrm>
        </p:spPr>
        <p:txBody>
          <a:bodyPr/>
          <a:lstStyle>
            <a:lvl1pPr marL="228600" indent="-228600">
              <a:buSzPct val="120000"/>
              <a:buFont typeface="Arial" panose="020B0604020202020204" pitchFamily="34" charset="0"/>
              <a:buChar char="•"/>
              <a:defRPr/>
            </a:lvl1pPr>
            <a:lvl2pPr marL="685800" indent="-228600">
              <a:buSzPct val="100000"/>
              <a:buFont typeface="Arial" panose="020B0604020202020204" pitchFamily="34" charset="0"/>
              <a:buChar char="•"/>
              <a:defRPr/>
            </a:lvl2pPr>
            <a:lvl3pPr marL="1143000" indent="-228600">
              <a:buClr>
                <a:schemeClr val="tx2">
                  <a:lumMod val="60000"/>
                  <a:lumOff val="40000"/>
                </a:schemeClr>
              </a:buClr>
              <a:buSzPct val="8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dirty="0"/>
          </a:p>
        </p:txBody>
      </p:sp>
      <p:sp>
        <p:nvSpPr>
          <p:cNvPr id="4" name="Date Placeholder 3">
            <a:extLst>
              <a:ext uri="{FF2B5EF4-FFF2-40B4-BE49-F238E27FC236}">
                <a16:creationId xmlns:a16="http://schemas.microsoft.com/office/drawing/2014/main" id="{4053F182-85E3-025D-E30B-0700AB661ED5}"/>
              </a:ext>
            </a:extLst>
          </p:cNvPr>
          <p:cNvSpPr>
            <a:spLocks noGrp="1"/>
          </p:cNvSpPr>
          <p:nvPr>
            <p:ph type="dt" sz="half" idx="10"/>
          </p:nvPr>
        </p:nvSpPr>
        <p:spPr/>
        <p:txBody>
          <a:bodyPr/>
          <a:lstStyle/>
          <a:p>
            <a:fld id="{00D4E7EA-8275-43AE-A850-16441D0111F4}" type="datetime1">
              <a:rPr lang="nl-NL" smtClean="0"/>
              <a:t>17-3-2026</a:t>
            </a:fld>
            <a:endParaRPr lang="en-NL"/>
          </a:p>
        </p:txBody>
      </p:sp>
      <p:sp>
        <p:nvSpPr>
          <p:cNvPr id="5" name="Footer Placeholder 4">
            <a:extLst>
              <a:ext uri="{FF2B5EF4-FFF2-40B4-BE49-F238E27FC236}">
                <a16:creationId xmlns:a16="http://schemas.microsoft.com/office/drawing/2014/main" id="{F4B0882C-8C0F-66A2-310F-F2F94FBE309F}"/>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85BA8362-0FDF-CAC5-B06B-F70E3797E141}"/>
              </a:ext>
            </a:extLst>
          </p:cNvPr>
          <p:cNvSpPr>
            <a:spLocks noGrp="1"/>
          </p:cNvSpPr>
          <p:nvPr>
            <p:ph type="sldNum" sz="quarter" idx="12"/>
          </p:nvPr>
        </p:nvSpPr>
        <p:spPr/>
        <p:txBody>
          <a:bodyPr/>
          <a:lstStyle/>
          <a:p>
            <a:fld id="{10479132-DEE4-CE4D-B830-DC59F8FE2F57}" type="slidenum">
              <a:t>‹#›</a:t>
            </a:fld>
            <a:endParaRPr lang="en-NL"/>
          </a:p>
        </p:txBody>
      </p:sp>
    </p:spTree>
    <p:extLst>
      <p:ext uri="{BB962C8B-B14F-4D97-AF65-F5344CB8AC3E}">
        <p14:creationId xmlns:p14="http://schemas.microsoft.com/office/powerpoint/2010/main" val="34865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1CAA-4993-BFF7-1D7E-7F992B006D50}"/>
              </a:ext>
            </a:extLst>
          </p:cNvPr>
          <p:cNvSpPr>
            <a:spLocks noGrp="1"/>
          </p:cNvSpPr>
          <p:nvPr>
            <p:ph type="title"/>
          </p:nvPr>
        </p:nvSpPr>
        <p:spPr>
          <a:xfrm>
            <a:off x="468000" y="0"/>
            <a:ext cx="11220417" cy="1037328"/>
          </a:xfrm>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96F14702-37B3-4BC6-FC1C-413F5BC45858}"/>
              </a:ext>
            </a:extLst>
          </p:cNvPr>
          <p:cNvSpPr>
            <a:spLocks noGrp="1"/>
          </p:cNvSpPr>
          <p:nvPr>
            <p:ph idx="1"/>
          </p:nvPr>
        </p:nvSpPr>
        <p:spPr>
          <a:xfrm>
            <a:off x="467999" y="1618089"/>
            <a:ext cx="11220417" cy="4351338"/>
          </a:xfrm>
        </p:spPr>
        <p:txBody>
          <a:bodyPr rIns="1440000"/>
          <a:lstStyle>
            <a:lvl1pPr marL="228600" indent="-228600">
              <a:buSzPct val="120000"/>
              <a:buFont typeface="Arial" panose="020B0604020202020204" pitchFamily="34" charset="0"/>
              <a:buChar char="•"/>
              <a:defRPr/>
            </a:lvl1pPr>
            <a:lvl2pPr marL="685800" indent="-228600">
              <a:buSzPct val="100000"/>
              <a:buFont typeface="Arial" panose="020B0604020202020204" pitchFamily="34" charset="0"/>
              <a:buChar char="•"/>
              <a:defRPr/>
            </a:lvl2pPr>
            <a:lvl3pPr marL="1143000" indent="-228600">
              <a:buClr>
                <a:schemeClr val="tx2">
                  <a:lumMod val="60000"/>
                  <a:lumOff val="40000"/>
                </a:schemeClr>
              </a:buClr>
              <a:buSzPct val="8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dirty="0"/>
          </a:p>
        </p:txBody>
      </p:sp>
      <p:sp>
        <p:nvSpPr>
          <p:cNvPr id="4" name="Date Placeholder 3">
            <a:extLst>
              <a:ext uri="{FF2B5EF4-FFF2-40B4-BE49-F238E27FC236}">
                <a16:creationId xmlns:a16="http://schemas.microsoft.com/office/drawing/2014/main" id="{4053F182-85E3-025D-E30B-0700AB661ED5}"/>
              </a:ext>
            </a:extLst>
          </p:cNvPr>
          <p:cNvSpPr>
            <a:spLocks noGrp="1"/>
          </p:cNvSpPr>
          <p:nvPr>
            <p:ph type="dt" sz="half" idx="10"/>
          </p:nvPr>
        </p:nvSpPr>
        <p:spPr/>
        <p:txBody>
          <a:bodyPr/>
          <a:lstStyle/>
          <a:p>
            <a:fld id="{22216322-5B97-42FD-BCE1-7A3345886D0E}" type="datetime1">
              <a:rPr lang="nl-NL" smtClean="0"/>
              <a:t>17-3-2026</a:t>
            </a:fld>
            <a:endParaRPr lang="en-NL"/>
          </a:p>
        </p:txBody>
      </p:sp>
      <p:sp>
        <p:nvSpPr>
          <p:cNvPr id="5" name="Footer Placeholder 4">
            <a:extLst>
              <a:ext uri="{FF2B5EF4-FFF2-40B4-BE49-F238E27FC236}">
                <a16:creationId xmlns:a16="http://schemas.microsoft.com/office/drawing/2014/main" id="{F4B0882C-8C0F-66A2-310F-F2F94FBE309F}"/>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85BA8362-0FDF-CAC5-B06B-F70E3797E141}"/>
              </a:ext>
            </a:extLst>
          </p:cNvPr>
          <p:cNvSpPr>
            <a:spLocks noGrp="1"/>
          </p:cNvSpPr>
          <p:nvPr>
            <p:ph type="sldNum" sz="quarter" idx="12"/>
          </p:nvPr>
        </p:nvSpPr>
        <p:spPr/>
        <p:txBody>
          <a:bodyPr/>
          <a:lstStyle/>
          <a:p>
            <a:fld id="{10479132-DEE4-CE4D-B830-DC59F8FE2F57}" type="slidenum">
              <a:t>‹#›</a:t>
            </a:fld>
            <a:endParaRPr lang="en-NL"/>
          </a:p>
        </p:txBody>
      </p:sp>
      <p:sp>
        <p:nvSpPr>
          <p:cNvPr id="8" name="Text Placeholder 7">
            <a:extLst>
              <a:ext uri="{FF2B5EF4-FFF2-40B4-BE49-F238E27FC236}">
                <a16:creationId xmlns:a16="http://schemas.microsoft.com/office/drawing/2014/main" id="{F4DC9621-E237-8430-A27A-A84BF7F08CD5}"/>
              </a:ext>
            </a:extLst>
          </p:cNvPr>
          <p:cNvSpPr>
            <a:spLocks noGrp="1"/>
          </p:cNvSpPr>
          <p:nvPr>
            <p:ph type="body" sz="quarter" idx="13" hasCustomPrompt="1"/>
          </p:nvPr>
        </p:nvSpPr>
        <p:spPr>
          <a:xfrm>
            <a:off x="468000" y="1052858"/>
            <a:ext cx="11222038" cy="398255"/>
          </a:xfrm>
        </p:spPr>
        <p:txBody>
          <a:bodyPr anchor="b" anchorCtr="0">
            <a:normAutofit/>
          </a:bodyPr>
          <a:lstStyle>
            <a:lvl1pPr marL="0" indent="0">
              <a:buFontTx/>
              <a:buNone/>
              <a:defRPr sz="2200" b="1">
                <a:solidFill>
                  <a:schemeClr val="tx2"/>
                </a:solidFill>
              </a:defRPr>
            </a:lvl1pPr>
          </a:lstStyle>
          <a:p>
            <a:pPr lvl="0"/>
            <a:r>
              <a:rPr lang="en-NL"/>
              <a:t>Subtitle</a:t>
            </a:r>
          </a:p>
        </p:txBody>
      </p:sp>
    </p:spTree>
    <p:extLst>
      <p:ext uri="{BB962C8B-B14F-4D97-AF65-F5344CB8AC3E}">
        <p14:creationId xmlns:p14="http://schemas.microsoft.com/office/powerpoint/2010/main" val="292428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31619C-7023-1056-A6B9-AB1F76D8F820}"/>
              </a:ext>
            </a:extLst>
          </p:cNvPr>
          <p:cNvSpPr>
            <a:spLocks noGrp="1"/>
          </p:cNvSpPr>
          <p:nvPr>
            <p:ph type="body" idx="1"/>
          </p:nvPr>
        </p:nvSpPr>
        <p:spPr>
          <a:xfrm>
            <a:off x="474028" y="1150811"/>
            <a:ext cx="5157787" cy="823912"/>
          </a:xfrm>
        </p:spPr>
        <p:txBody>
          <a:bodyPr anchor="b">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42D85292-551B-8D77-AD1A-4EB743A2916A}"/>
              </a:ext>
            </a:extLst>
          </p:cNvPr>
          <p:cNvSpPr>
            <a:spLocks noGrp="1"/>
          </p:cNvSpPr>
          <p:nvPr>
            <p:ph type="body" sz="quarter" idx="3"/>
          </p:nvPr>
        </p:nvSpPr>
        <p:spPr>
          <a:xfrm>
            <a:off x="6537960" y="1150811"/>
            <a:ext cx="5183188" cy="823912"/>
          </a:xfrm>
        </p:spPr>
        <p:txBody>
          <a:bodyPr anchor="b">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375B1E5E-3D65-E589-33C6-AABB84B40EEA}"/>
              </a:ext>
            </a:extLst>
          </p:cNvPr>
          <p:cNvSpPr>
            <a:spLocks noGrp="1"/>
          </p:cNvSpPr>
          <p:nvPr>
            <p:ph type="dt" sz="half" idx="10"/>
          </p:nvPr>
        </p:nvSpPr>
        <p:spPr/>
        <p:txBody>
          <a:bodyPr/>
          <a:lstStyle/>
          <a:p>
            <a:fld id="{7EEA0A98-2FC2-4F87-B9A7-91E914FB104F}" type="datetime1">
              <a:rPr lang="nl-NL" smtClean="0"/>
              <a:t>17-3-2026</a:t>
            </a:fld>
            <a:endParaRPr lang="en-NL"/>
          </a:p>
        </p:txBody>
      </p:sp>
      <p:sp>
        <p:nvSpPr>
          <p:cNvPr id="8" name="Footer Placeholder 7">
            <a:extLst>
              <a:ext uri="{FF2B5EF4-FFF2-40B4-BE49-F238E27FC236}">
                <a16:creationId xmlns:a16="http://schemas.microsoft.com/office/drawing/2014/main" id="{4F7C92D3-0DDE-D989-E89C-5D111210E515}"/>
              </a:ext>
            </a:extLst>
          </p:cNvPr>
          <p:cNvSpPr>
            <a:spLocks noGrp="1"/>
          </p:cNvSpPr>
          <p:nvPr>
            <p:ph type="ftr" sz="quarter" idx="11"/>
          </p:nvPr>
        </p:nvSpPr>
        <p:spPr/>
        <p:txBody>
          <a:bodyPr/>
          <a:lstStyle/>
          <a:p>
            <a:r>
              <a:rPr lang="en-GB"/>
              <a:t>© Copyright 2025 Incotec</a:t>
            </a:r>
            <a:endParaRPr lang="en-NL"/>
          </a:p>
        </p:txBody>
      </p:sp>
      <p:sp>
        <p:nvSpPr>
          <p:cNvPr id="9" name="Slide Number Placeholder 8">
            <a:extLst>
              <a:ext uri="{FF2B5EF4-FFF2-40B4-BE49-F238E27FC236}">
                <a16:creationId xmlns:a16="http://schemas.microsoft.com/office/drawing/2014/main" id="{7EDC2794-D665-2B34-17AD-648DAC15DFF6}"/>
              </a:ext>
            </a:extLst>
          </p:cNvPr>
          <p:cNvSpPr>
            <a:spLocks noGrp="1"/>
          </p:cNvSpPr>
          <p:nvPr>
            <p:ph type="sldNum" sz="quarter" idx="12"/>
          </p:nvPr>
        </p:nvSpPr>
        <p:spPr/>
        <p:txBody>
          <a:bodyPr/>
          <a:lstStyle/>
          <a:p>
            <a:fld id="{10479132-DEE4-CE4D-B830-DC59F8FE2F57}" type="slidenum">
              <a:t>‹#›</a:t>
            </a:fld>
            <a:endParaRPr lang="en-NL"/>
          </a:p>
        </p:txBody>
      </p:sp>
      <p:sp>
        <p:nvSpPr>
          <p:cNvPr id="10" name="Title Placeholder 1">
            <a:extLst>
              <a:ext uri="{FF2B5EF4-FFF2-40B4-BE49-F238E27FC236}">
                <a16:creationId xmlns:a16="http://schemas.microsoft.com/office/drawing/2014/main" id="{C3308328-5396-80B5-F92F-9744F15BCBC0}"/>
              </a:ext>
            </a:extLst>
          </p:cNvPr>
          <p:cNvSpPr>
            <a:spLocks noGrp="1"/>
          </p:cNvSpPr>
          <p:nvPr>
            <p:ph type="title"/>
          </p:nvPr>
        </p:nvSpPr>
        <p:spPr>
          <a:xfrm>
            <a:off x="467999" y="0"/>
            <a:ext cx="11220417" cy="1037328"/>
          </a:xfrm>
          <a:prstGeom prst="rect">
            <a:avLst/>
          </a:prstGeom>
        </p:spPr>
        <p:txBody>
          <a:bodyPr vert="horz" lIns="91440" tIns="45720" rIns="91440" bIns="45720" rtlCol="0" anchor="b" anchorCtr="0">
            <a:normAutofit/>
          </a:bodyPr>
          <a:lstStyle/>
          <a:p>
            <a:r>
              <a:rPr lang="en-US"/>
              <a:t>Click to edit Master title style</a:t>
            </a:r>
            <a:endParaRPr lang="en-NL"/>
          </a:p>
        </p:txBody>
      </p:sp>
      <p:sp>
        <p:nvSpPr>
          <p:cNvPr id="11" name="Content Placeholder 2">
            <a:extLst>
              <a:ext uri="{FF2B5EF4-FFF2-40B4-BE49-F238E27FC236}">
                <a16:creationId xmlns:a16="http://schemas.microsoft.com/office/drawing/2014/main" id="{C6BF7E54-7279-D6A5-7374-826808466841}"/>
              </a:ext>
            </a:extLst>
          </p:cNvPr>
          <p:cNvSpPr>
            <a:spLocks noGrp="1"/>
          </p:cNvSpPr>
          <p:nvPr>
            <p:ph sz="half" idx="13"/>
          </p:nvPr>
        </p:nvSpPr>
        <p:spPr>
          <a:xfrm>
            <a:off x="468000" y="2088720"/>
            <a:ext cx="5181600" cy="3928032"/>
          </a:xfrm>
        </p:spPr>
        <p:txBody>
          <a:bodyPr/>
          <a:lstStyle>
            <a:lvl1pPr marL="228600" indent="-228600">
              <a:buSzPct val="120000"/>
              <a:buFont typeface="Arial" panose="020B0604020202020204" pitchFamily="34" charset="0"/>
              <a:buChar char="•"/>
              <a:defRPr/>
            </a:lvl1pPr>
            <a:lvl2pPr marL="685800" indent="-228600">
              <a:buSzPct val="100000"/>
              <a:buFont typeface="Arial" panose="020B0604020202020204" pitchFamily="34" charset="0"/>
              <a:buChar char="•"/>
              <a:defRPr/>
            </a:lvl2pPr>
            <a:lvl3pPr marL="1143000" indent="-228600">
              <a:buClr>
                <a:schemeClr val="tx2">
                  <a:lumMod val="60000"/>
                  <a:lumOff val="40000"/>
                </a:schemeClr>
              </a:buClr>
              <a:buSzPct val="8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dirty="0"/>
          </a:p>
        </p:txBody>
      </p:sp>
      <p:sp>
        <p:nvSpPr>
          <p:cNvPr id="2" name="Content Placeholder 2">
            <a:extLst>
              <a:ext uri="{FF2B5EF4-FFF2-40B4-BE49-F238E27FC236}">
                <a16:creationId xmlns:a16="http://schemas.microsoft.com/office/drawing/2014/main" id="{851EC839-66F4-EF65-3249-A51EA13F53C9}"/>
              </a:ext>
            </a:extLst>
          </p:cNvPr>
          <p:cNvSpPr>
            <a:spLocks noGrp="1"/>
          </p:cNvSpPr>
          <p:nvPr>
            <p:ph sz="half" idx="14"/>
          </p:nvPr>
        </p:nvSpPr>
        <p:spPr>
          <a:xfrm>
            <a:off x="6539548" y="2088720"/>
            <a:ext cx="5181600" cy="3928032"/>
          </a:xfrm>
        </p:spPr>
        <p:txBody>
          <a:bodyPr/>
          <a:lstStyle>
            <a:lvl1pPr marL="228600" indent="-228600">
              <a:buSzPct val="120000"/>
              <a:buFont typeface="Arial" panose="020B0604020202020204" pitchFamily="34" charset="0"/>
              <a:buChar char="•"/>
              <a:defRPr/>
            </a:lvl1pPr>
            <a:lvl2pPr marL="685800" indent="-228600">
              <a:buSzPct val="100000"/>
              <a:buFont typeface="Arial" panose="020B0604020202020204" pitchFamily="34" charset="0"/>
              <a:buChar char="•"/>
              <a:defRPr/>
            </a:lvl2pPr>
            <a:lvl3pPr marL="1143000" indent="-228600">
              <a:buClr>
                <a:schemeClr val="tx2">
                  <a:lumMod val="60000"/>
                  <a:lumOff val="40000"/>
                </a:schemeClr>
              </a:buClr>
              <a:buSzPct val="8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dirty="0"/>
          </a:p>
        </p:txBody>
      </p:sp>
    </p:spTree>
    <p:extLst>
      <p:ext uri="{BB962C8B-B14F-4D97-AF65-F5344CB8AC3E}">
        <p14:creationId xmlns:p14="http://schemas.microsoft.com/office/powerpoint/2010/main" val="2420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ound bullets_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5B5E-EA7C-8E8F-7707-648CB983C370}"/>
              </a:ext>
            </a:extLst>
          </p:cNvPr>
          <p:cNvSpPr>
            <a:spLocks noGrp="1"/>
          </p:cNvSpPr>
          <p:nvPr>
            <p:ph type="title"/>
          </p:nvPr>
        </p:nvSpPr>
        <p:spPr/>
        <p:txBody>
          <a:bodyPr/>
          <a:lstStyle/>
          <a:p>
            <a:r>
              <a:rPr lang="en-US"/>
              <a:t>Click to edit Master title style</a:t>
            </a:r>
            <a:endParaRPr lang="en-NL"/>
          </a:p>
        </p:txBody>
      </p:sp>
      <p:sp>
        <p:nvSpPr>
          <p:cNvPr id="5" name="Date Placeholder 4">
            <a:extLst>
              <a:ext uri="{FF2B5EF4-FFF2-40B4-BE49-F238E27FC236}">
                <a16:creationId xmlns:a16="http://schemas.microsoft.com/office/drawing/2014/main" id="{8FDA16D1-B114-71E9-6C6E-4A348DCE7097}"/>
              </a:ext>
            </a:extLst>
          </p:cNvPr>
          <p:cNvSpPr>
            <a:spLocks noGrp="1"/>
          </p:cNvSpPr>
          <p:nvPr>
            <p:ph type="dt" sz="half" idx="10"/>
          </p:nvPr>
        </p:nvSpPr>
        <p:spPr/>
        <p:txBody>
          <a:bodyPr/>
          <a:lstStyle/>
          <a:p>
            <a:fld id="{FA01A6C1-3B10-44FE-AACD-5659A02B74A3}" type="datetime1">
              <a:rPr lang="nl-NL" smtClean="0"/>
              <a:t>17-3-2026</a:t>
            </a:fld>
            <a:endParaRPr lang="en-NL"/>
          </a:p>
        </p:txBody>
      </p:sp>
      <p:sp>
        <p:nvSpPr>
          <p:cNvPr id="6" name="Footer Placeholder 5">
            <a:extLst>
              <a:ext uri="{FF2B5EF4-FFF2-40B4-BE49-F238E27FC236}">
                <a16:creationId xmlns:a16="http://schemas.microsoft.com/office/drawing/2014/main" id="{4806046A-8C97-423A-AB9A-C46EEEC9841C}"/>
              </a:ext>
            </a:extLst>
          </p:cNvPr>
          <p:cNvSpPr>
            <a:spLocks noGrp="1"/>
          </p:cNvSpPr>
          <p:nvPr>
            <p:ph type="ftr" sz="quarter" idx="11"/>
          </p:nvPr>
        </p:nvSpPr>
        <p:spPr/>
        <p:txBody>
          <a:bodyPr/>
          <a:lstStyle/>
          <a:p>
            <a:r>
              <a:rPr lang="en-GB"/>
              <a:t>© Copyright 2025 Incotec</a:t>
            </a:r>
            <a:endParaRPr lang="en-NL"/>
          </a:p>
        </p:txBody>
      </p:sp>
      <p:sp>
        <p:nvSpPr>
          <p:cNvPr id="7" name="Slide Number Placeholder 6">
            <a:extLst>
              <a:ext uri="{FF2B5EF4-FFF2-40B4-BE49-F238E27FC236}">
                <a16:creationId xmlns:a16="http://schemas.microsoft.com/office/drawing/2014/main" id="{A4AE6457-E2ED-42FF-0B67-1ED237C9B355}"/>
              </a:ext>
            </a:extLst>
          </p:cNvPr>
          <p:cNvSpPr>
            <a:spLocks noGrp="1"/>
          </p:cNvSpPr>
          <p:nvPr>
            <p:ph type="sldNum" sz="quarter" idx="12"/>
          </p:nvPr>
        </p:nvSpPr>
        <p:spPr/>
        <p:txBody>
          <a:bodyPr/>
          <a:lstStyle/>
          <a:p>
            <a:fld id="{10479132-DEE4-CE4D-B830-DC59F8FE2F57}" type="slidenum">
              <a:t>‹#›</a:t>
            </a:fld>
            <a:endParaRPr lang="en-NL"/>
          </a:p>
        </p:txBody>
      </p:sp>
      <p:sp>
        <p:nvSpPr>
          <p:cNvPr id="4" name="Picture Placeholder 3">
            <a:extLst>
              <a:ext uri="{FF2B5EF4-FFF2-40B4-BE49-F238E27FC236}">
                <a16:creationId xmlns:a16="http://schemas.microsoft.com/office/drawing/2014/main" id="{07C94AA7-91B4-B13F-2C7B-7B770770398A}"/>
              </a:ext>
            </a:extLst>
          </p:cNvPr>
          <p:cNvSpPr>
            <a:spLocks noGrp="1"/>
          </p:cNvSpPr>
          <p:nvPr>
            <p:ph type="pic" sz="quarter" idx="13"/>
          </p:nvPr>
        </p:nvSpPr>
        <p:spPr>
          <a:xfrm>
            <a:off x="511897" y="1178069"/>
            <a:ext cx="11167485" cy="4627562"/>
          </a:xfrm>
          <a:solidFill>
            <a:schemeClr val="bg1">
              <a:lumMod val="85000"/>
            </a:schemeClr>
          </a:solidFill>
        </p:spPr>
        <p:txBody>
          <a:bodyPr/>
          <a:lstStyle>
            <a:lvl1pPr marL="228600" indent="-228600">
              <a:buSzPct val="120000"/>
              <a:buFont typeface="Arial" panose="020B0604020202020204" pitchFamily="34" charset="0"/>
              <a:buChar char="•"/>
              <a:defRPr/>
            </a:lvl1pPr>
          </a:lstStyle>
          <a:p>
            <a:r>
              <a:rPr lang="en-US" dirty="0"/>
              <a:t>Click icon to add picture</a:t>
            </a:r>
            <a:endParaRPr lang="en-NL" dirty="0"/>
          </a:p>
        </p:txBody>
      </p:sp>
    </p:spTree>
    <p:extLst>
      <p:ext uri="{BB962C8B-B14F-4D97-AF65-F5344CB8AC3E}">
        <p14:creationId xmlns:p14="http://schemas.microsoft.com/office/powerpoint/2010/main" val="372046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fou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5B5E-EA7C-8E8F-7707-648CB983C370}"/>
              </a:ext>
            </a:extLst>
          </p:cNvPr>
          <p:cNvSpPr>
            <a:spLocks noGrp="1"/>
          </p:cNvSpPr>
          <p:nvPr>
            <p:ph type="title" hasCustomPrompt="1"/>
          </p:nvPr>
        </p:nvSpPr>
        <p:spPr>
          <a:xfrm>
            <a:off x="7079411" y="721036"/>
            <a:ext cx="4753970" cy="957558"/>
          </a:xfrm>
        </p:spPr>
        <p:txBody>
          <a:bodyPr/>
          <a:lstStyle/>
          <a:p>
            <a:r>
              <a:rPr lang="en-GB"/>
              <a:t>Click to edit text</a:t>
            </a:r>
            <a:endParaRPr lang="en-NL"/>
          </a:p>
        </p:txBody>
      </p:sp>
      <p:sp>
        <p:nvSpPr>
          <p:cNvPr id="4" name="Content Placeholder 3">
            <a:extLst>
              <a:ext uri="{FF2B5EF4-FFF2-40B4-BE49-F238E27FC236}">
                <a16:creationId xmlns:a16="http://schemas.microsoft.com/office/drawing/2014/main" id="{E99F016B-8578-AE4E-2A94-2A9D1B538F2C}"/>
              </a:ext>
            </a:extLst>
          </p:cNvPr>
          <p:cNvSpPr>
            <a:spLocks noGrp="1"/>
          </p:cNvSpPr>
          <p:nvPr>
            <p:ph sz="half" idx="2"/>
          </p:nvPr>
        </p:nvSpPr>
        <p:spPr>
          <a:xfrm>
            <a:off x="7079411" y="1931161"/>
            <a:ext cx="4753970" cy="4016722"/>
          </a:xfrm>
        </p:spPr>
        <p:txBody>
          <a:bodyPr/>
          <a:lstStyle>
            <a:lvl1pPr marL="228600" indent="-228600">
              <a:buSzPct val="120000"/>
              <a:buFont typeface="Arial" panose="020B0604020202020204" pitchFamily="34" charset="0"/>
              <a:buChar char="•"/>
              <a:defRPr/>
            </a:lvl1pPr>
            <a:lvl2pPr marL="685800" indent="-228600">
              <a:buSzPct val="100000"/>
              <a:buFont typeface="Arial" panose="020B0604020202020204" pitchFamily="34" charset="0"/>
              <a:buChar char="•"/>
              <a:defRPr/>
            </a:lvl2pPr>
            <a:lvl3pPr marL="1143000" indent="-228600">
              <a:buClr>
                <a:schemeClr val="tx2">
                  <a:lumMod val="60000"/>
                  <a:lumOff val="40000"/>
                </a:schemeClr>
              </a:buClr>
              <a:buSzPct val="8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dirty="0"/>
          </a:p>
        </p:txBody>
      </p:sp>
      <p:sp>
        <p:nvSpPr>
          <p:cNvPr id="5" name="Date Placeholder 4">
            <a:extLst>
              <a:ext uri="{FF2B5EF4-FFF2-40B4-BE49-F238E27FC236}">
                <a16:creationId xmlns:a16="http://schemas.microsoft.com/office/drawing/2014/main" id="{8FDA16D1-B114-71E9-6C6E-4A348DCE7097}"/>
              </a:ext>
            </a:extLst>
          </p:cNvPr>
          <p:cNvSpPr>
            <a:spLocks noGrp="1"/>
          </p:cNvSpPr>
          <p:nvPr>
            <p:ph type="dt" sz="half" idx="10"/>
          </p:nvPr>
        </p:nvSpPr>
        <p:spPr/>
        <p:txBody>
          <a:bodyPr/>
          <a:lstStyle/>
          <a:p>
            <a:fld id="{34739A1B-D657-4B23-B588-2420F76D0837}" type="datetime1">
              <a:rPr lang="nl-NL" smtClean="0"/>
              <a:t>17-3-2026</a:t>
            </a:fld>
            <a:endParaRPr lang="en-NL"/>
          </a:p>
        </p:txBody>
      </p:sp>
      <p:sp>
        <p:nvSpPr>
          <p:cNvPr id="6" name="Footer Placeholder 5">
            <a:extLst>
              <a:ext uri="{FF2B5EF4-FFF2-40B4-BE49-F238E27FC236}">
                <a16:creationId xmlns:a16="http://schemas.microsoft.com/office/drawing/2014/main" id="{4806046A-8C97-423A-AB9A-C46EEEC9841C}"/>
              </a:ext>
            </a:extLst>
          </p:cNvPr>
          <p:cNvSpPr>
            <a:spLocks noGrp="1"/>
          </p:cNvSpPr>
          <p:nvPr>
            <p:ph type="ftr" sz="quarter" idx="11"/>
          </p:nvPr>
        </p:nvSpPr>
        <p:spPr/>
        <p:txBody>
          <a:bodyPr/>
          <a:lstStyle/>
          <a:p>
            <a:r>
              <a:rPr lang="en-GB"/>
              <a:t>© Copyright 2025 Incotec</a:t>
            </a:r>
            <a:endParaRPr lang="en-NL"/>
          </a:p>
        </p:txBody>
      </p:sp>
      <p:sp>
        <p:nvSpPr>
          <p:cNvPr id="7" name="Slide Number Placeholder 6">
            <a:extLst>
              <a:ext uri="{FF2B5EF4-FFF2-40B4-BE49-F238E27FC236}">
                <a16:creationId xmlns:a16="http://schemas.microsoft.com/office/drawing/2014/main" id="{A4AE6457-E2ED-42FF-0B67-1ED237C9B355}"/>
              </a:ext>
            </a:extLst>
          </p:cNvPr>
          <p:cNvSpPr>
            <a:spLocks noGrp="1"/>
          </p:cNvSpPr>
          <p:nvPr>
            <p:ph type="sldNum" sz="quarter" idx="12"/>
          </p:nvPr>
        </p:nvSpPr>
        <p:spPr/>
        <p:txBody>
          <a:bodyPr/>
          <a:lstStyle/>
          <a:p>
            <a:fld id="{10479132-DEE4-CE4D-B830-DC59F8FE2F57}" type="slidenum">
              <a:t>‹#›</a:t>
            </a:fld>
            <a:endParaRPr lang="en-NL"/>
          </a:p>
        </p:txBody>
      </p:sp>
      <p:sp>
        <p:nvSpPr>
          <p:cNvPr id="8" name="Picture Placeholder 1">
            <a:extLst>
              <a:ext uri="{FF2B5EF4-FFF2-40B4-BE49-F238E27FC236}">
                <a16:creationId xmlns:a16="http://schemas.microsoft.com/office/drawing/2014/main" id="{1DEA71F8-36B7-29F9-B007-D9D81FECF820}"/>
              </a:ext>
            </a:extLst>
          </p:cNvPr>
          <p:cNvSpPr>
            <a:spLocks noGrp="1"/>
          </p:cNvSpPr>
          <p:nvPr>
            <p:ph type="pic" idx="1"/>
          </p:nvPr>
        </p:nvSpPr>
        <p:spPr>
          <a:xfrm>
            <a:off x="550633" y="721036"/>
            <a:ext cx="2922588" cy="2518883"/>
          </a:xfrm>
          <a:prstGeom prst="rect">
            <a:avLst/>
          </a:prstGeom>
          <a:solidFill>
            <a:schemeClr val="bg1">
              <a:lumMod val="8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9" name="Picture Placeholder 2">
            <a:extLst>
              <a:ext uri="{FF2B5EF4-FFF2-40B4-BE49-F238E27FC236}">
                <a16:creationId xmlns:a16="http://schemas.microsoft.com/office/drawing/2014/main" id="{1C796969-5F05-7FAF-E5E7-943BC30D17C7}"/>
              </a:ext>
            </a:extLst>
          </p:cNvPr>
          <p:cNvSpPr>
            <a:spLocks noGrp="1"/>
          </p:cNvSpPr>
          <p:nvPr>
            <p:ph type="pic" idx="15"/>
          </p:nvPr>
        </p:nvSpPr>
        <p:spPr>
          <a:xfrm>
            <a:off x="3651403" y="721036"/>
            <a:ext cx="2922588" cy="2518883"/>
          </a:xfrm>
          <a:prstGeom prst="rect">
            <a:avLst/>
          </a:prstGeom>
          <a:solidFill>
            <a:schemeClr val="bg1">
              <a:lumMod val="8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10" name="Picture Placeholder 3">
            <a:extLst>
              <a:ext uri="{FF2B5EF4-FFF2-40B4-BE49-F238E27FC236}">
                <a16:creationId xmlns:a16="http://schemas.microsoft.com/office/drawing/2014/main" id="{BCFA4158-4949-9696-4FBD-8480E24587E5}"/>
              </a:ext>
            </a:extLst>
          </p:cNvPr>
          <p:cNvSpPr>
            <a:spLocks noGrp="1"/>
          </p:cNvSpPr>
          <p:nvPr>
            <p:ph type="pic" idx="16"/>
          </p:nvPr>
        </p:nvSpPr>
        <p:spPr>
          <a:xfrm>
            <a:off x="550633" y="3429000"/>
            <a:ext cx="2922588" cy="2518883"/>
          </a:xfrm>
          <a:prstGeom prst="rect">
            <a:avLst/>
          </a:prstGeom>
          <a:solidFill>
            <a:schemeClr val="bg1">
              <a:lumMod val="8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11" name="Picture Placeholder 4">
            <a:extLst>
              <a:ext uri="{FF2B5EF4-FFF2-40B4-BE49-F238E27FC236}">
                <a16:creationId xmlns:a16="http://schemas.microsoft.com/office/drawing/2014/main" id="{FC087733-D80F-168F-D9F5-336DBDA0A49E}"/>
              </a:ext>
            </a:extLst>
          </p:cNvPr>
          <p:cNvSpPr>
            <a:spLocks noGrp="1"/>
          </p:cNvSpPr>
          <p:nvPr>
            <p:ph type="pic" idx="17"/>
          </p:nvPr>
        </p:nvSpPr>
        <p:spPr>
          <a:xfrm>
            <a:off x="3651403" y="3429000"/>
            <a:ext cx="2922588" cy="2518883"/>
          </a:xfrm>
          <a:prstGeom prst="rect">
            <a:avLst/>
          </a:prstGeom>
          <a:solidFill>
            <a:schemeClr val="bg1">
              <a:lumMod val="8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Tree>
    <p:extLst>
      <p:ext uri="{BB962C8B-B14F-4D97-AF65-F5344CB8AC3E}">
        <p14:creationId xmlns:p14="http://schemas.microsoft.com/office/powerpoint/2010/main" val="171743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single ima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FDA16D1-B114-71E9-6C6E-4A348DCE7097}"/>
              </a:ext>
            </a:extLst>
          </p:cNvPr>
          <p:cNvSpPr>
            <a:spLocks noGrp="1"/>
          </p:cNvSpPr>
          <p:nvPr>
            <p:ph type="dt" sz="half" idx="10"/>
          </p:nvPr>
        </p:nvSpPr>
        <p:spPr/>
        <p:txBody>
          <a:bodyPr/>
          <a:lstStyle/>
          <a:p>
            <a:fld id="{06648E40-BB5C-4456-BD47-F60AFCEB6331}" type="datetime1">
              <a:rPr lang="nl-NL" smtClean="0"/>
              <a:t>17-3-2026</a:t>
            </a:fld>
            <a:endParaRPr lang="en-NL"/>
          </a:p>
        </p:txBody>
      </p:sp>
      <p:sp>
        <p:nvSpPr>
          <p:cNvPr id="6" name="Footer Placeholder 5">
            <a:extLst>
              <a:ext uri="{FF2B5EF4-FFF2-40B4-BE49-F238E27FC236}">
                <a16:creationId xmlns:a16="http://schemas.microsoft.com/office/drawing/2014/main" id="{4806046A-8C97-423A-AB9A-C46EEEC9841C}"/>
              </a:ext>
            </a:extLst>
          </p:cNvPr>
          <p:cNvSpPr>
            <a:spLocks noGrp="1"/>
          </p:cNvSpPr>
          <p:nvPr>
            <p:ph type="ftr" sz="quarter" idx="11"/>
          </p:nvPr>
        </p:nvSpPr>
        <p:spPr/>
        <p:txBody>
          <a:bodyPr/>
          <a:lstStyle/>
          <a:p>
            <a:r>
              <a:rPr lang="en-GB"/>
              <a:t>© Copyright 2025 Incotec</a:t>
            </a:r>
            <a:endParaRPr lang="en-NL"/>
          </a:p>
        </p:txBody>
      </p:sp>
      <p:sp>
        <p:nvSpPr>
          <p:cNvPr id="7" name="Slide Number Placeholder 6">
            <a:extLst>
              <a:ext uri="{FF2B5EF4-FFF2-40B4-BE49-F238E27FC236}">
                <a16:creationId xmlns:a16="http://schemas.microsoft.com/office/drawing/2014/main" id="{A4AE6457-E2ED-42FF-0B67-1ED237C9B355}"/>
              </a:ext>
            </a:extLst>
          </p:cNvPr>
          <p:cNvSpPr>
            <a:spLocks noGrp="1"/>
          </p:cNvSpPr>
          <p:nvPr>
            <p:ph type="sldNum" sz="quarter" idx="12"/>
          </p:nvPr>
        </p:nvSpPr>
        <p:spPr/>
        <p:txBody>
          <a:bodyPr/>
          <a:lstStyle/>
          <a:p>
            <a:fld id="{10479132-DEE4-CE4D-B830-DC59F8FE2F57}" type="slidenum">
              <a:t>‹#›</a:t>
            </a:fld>
            <a:endParaRPr lang="en-NL"/>
          </a:p>
        </p:txBody>
      </p:sp>
      <p:sp>
        <p:nvSpPr>
          <p:cNvPr id="12" name="Picture Placeholder 11">
            <a:extLst>
              <a:ext uri="{FF2B5EF4-FFF2-40B4-BE49-F238E27FC236}">
                <a16:creationId xmlns:a16="http://schemas.microsoft.com/office/drawing/2014/main" id="{E34FCD68-D6A1-A450-9671-FB4E8004B9D4}"/>
              </a:ext>
            </a:extLst>
          </p:cNvPr>
          <p:cNvSpPr>
            <a:spLocks noGrp="1"/>
          </p:cNvSpPr>
          <p:nvPr>
            <p:ph type="pic" sz="quarter" idx="13"/>
          </p:nvPr>
        </p:nvSpPr>
        <p:spPr>
          <a:xfrm>
            <a:off x="0" y="0"/>
            <a:ext cx="6537325" cy="6858000"/>
          </a:xfrm>
          <a:solidFill>
            <a:schemeClr val="bg1">
              <a:lumMod val="95000"/>
            </a:schemeClr>
          </a:solidFill>
        </p:spPr>
        <p:txBody>
          <a:bodyPr/>
          <a:lstStyle/>
          <a:p>
            <a:r>
              <a:rPr lang="en-US"/>
              <a:t>Click icon to add picture</a:t>
            </a:r>
            <a:endParaRPr lang="en-NL"/>
          </a:p>
        </p:txBody>
      </p:sp>
      <p:sp>
        <p:nvSpPr>
          <p:cNvPr id="3" name="Title 1">
            <a:extLst>
              <a:ext uri="{FF2B5EF4-FFF2-40B4-BE49-F238E27FC236}">
                <a16:creationId xmlns:a16="http://schemas.microsoft.com/office/drawing/2014/main" id="{D02FF5FE-A2D4-7229-E946-02EFF3A86630}"/>
              </a:ext>
            </a:extLst>
          </p:cNvPr>
          <p:cNvSpPr>
            <a:spLocks noGrp="1"/>
          </p:cNvSpPr>
          <p:nvPr>
            <p:ph type="title" hasCustomPrompt="1"/>
          </p:nvPr>
        </p:nvSpPr>
        <p:spPr>
          <a:xfrm>
            <a:off x="7079411" y="721036"/>
            <a:ext cx="4753970" cy="957558"/>
          </a:xfrm>
        </p:spPr>
        <p:txBody>
          <a:bodyPr/>
          <a:lstStyle/>
          <a:p>
            <a:r>
              <a:rPr lang="en-GB"/>
              <a:t>Click to edit text</a:t>
            </a:r>
            <a:endParaRPr lang="en-NL"/>
          </a:p>
        </p:txBody>
      </p:sp>
      <p:sp>
        <p:nvSpPr>
          <p:cNvPr id="8" name="Content Placeholder 3">
            <a:extLst>
              <a:ext uri="{FF2B5EF4-FFF2-40B4-BE49-F238E27FC236}">
                <a16:creationId xmlns:a16="http://schemas.microsoft.com/office/drawing/2014/main" id="{77871CB2-A1D7-6594-59B0-BA11FE0D4A6D}"/>
              </a:ext>
            </a:extLst>
          </p:cNvPr>
          <p:cNvSpPr>
            <a:spLocks noGrp="1"/>
          </p:cNvSpPr>
          <p:nvPr>
            <p:ph sz="half" idx="2"/>
          </p:nvPr>
        </p:nvSpPr>
        <p:spPr>
          <a:xfrm>
            <a:off x="7079411" y="1931161"/>
            <a:ext cx="4753970" cy="4016722"/>
          </a:xfrm>
        </p:spPr>
        <p:txBody>
          <a:bodyPr/>
          <a:lstStyle>
            <a:lvl1pPr marL="228600" indent="-228600">
              <a:buSzPct val="120000"/>
              <a:buFont typeface="Arial" panose="020B0604020202020204" pitchFamily="34" charset="0"/>
              <a:buChar char="•"/>
              <a:defRPr/>
            </a:lvl1pPr>
            <a:lvl2pPr marL="685800" indent="-228600">
              <a:buSzPct val="100000"/>
              <a:buFont typeface="Arial" panose="020B0604020202020204" pitchFamily="34" charset="0"/>
              <a:buChar char="•"/>
              <a:defRPr/>
            </a:lvl2pPr>
            <a:lvl3pPr marL="1143000" indent="-228600">
              <a:buClr>
                <a:schemeClr val="tx2">
                  <a:lumMod val="60000"/>
                  <a:lumOff val="40000"/>
                </a:schemeClr>
              </a:buClr>
              <a:buSzPct val="8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dirty="0"/>
          </a:p>
        </p:txBody>
      </p:sp>
    </p:spTree>
    <p:extLst>
      <p:ext uri="{BB962C8B-B14F-4D97-AF65-F5344CB8AC3E}">
        <p14:creationId xmlns:p14="http://schemas.microsoft.com/office/powerpoint/2010/main" val="221236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D5CB6-A435-3801-1FF9-5D3E46A765CA}"/>
              </a:ext>
            </a:extLst>
          </p:cNvPr>
          <p:cNvSpPr>
            <a:spLocks noGrp="1"/>
          </p:cNvSpPr>
          <p:nvPr>
            <p:ph type="title"/>
          </p:nvPr>
        </p:nvSpPr>
        <p:spPr>
          <a:xfrm>
            <a:off x="467999" y="0"/>
            <a:ext cx="11220417" cy="1037328"/>
          </a:xfrm>
          <a:prstGeom prst="rect">
            <a:avLst/>
          </a:prstGeom>
        </p:spPr>
        <p:txBody>
          <a:bodyPr vert="horz" lIns="91440" tIns="45720" rIns="91440" bIns="45720" rtlCol="0" anchor="b" anchorCtr="0">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44887168-6823-9C49-668E-7423108FD0A5}"/>
              </a:ext>
            </a:extLst>
          </p:cNvPr>
          <p:cNvSpPr>
            <a:spLocks noGrp="1"/>
          </p:cNvSpPr>
          <p:nvPr>
            <p:ph type="body" idx="1"/>
          </p:nvPr>
        </p:nvSpPr>
        <p:spPr>
          <a:xfrm>
            <a:off x="467999" y="1357200"/>
            <a:ext cx="1122041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D46ECE8C-D8BB-C8AB-1878-17AD99A4F990}"/>
              </a:ext>
            </a:extLst>
          </p:cNvPr>
          <p:cNvSpPr>
            <a:spLocks noGrp="1"/>
          </p:cNvSpPr>
          <p:nvPr>
            <p:ph type="dt" sz="half" idx="2"/>
          </p:nvPr>
        </p:nvSpPr>
        <p:spPr>
          <a:xfrm>
            <a:off x="142460" y="6506478"/>
            <a:ext cx="851453"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6E1F80C8-B95B-4943-85F0-932A0F0B8C0B}" type="datetime1">
              <a:rPr lang="nl-NL" smtClean="0"/>
              <a:t>17-3-2026</a:t>
            </a:fld>
            <a:endParaRPr lang="en-NL"/>
          </a:p>
        </p:txBody>
      </p:sp>
      <p:sp>
        <p:nvSpPr>
          <p:cNvPr id="5" name="Footer Placeholder 4">
            <a:extLst>
              <a:ext uri="{FF2B5EF4-FFF2-40B4-BE49-F238E27FC236}">
                <a16:creationId xmlns:a16="http://schemas.microsoft.com/office/drawing/2014/main" id="{22DC2347-0953-0C22-9840-D8A72499F0AA}"/>
              </a:ext>
            </a:extLst>
          </p:cNvPr>
          <p:cNvSpPr>
            <a:spLocks noGrp="1"/>
          </p:cNvSpPr>
          <p:nvPr>
            <p:ph type="ftr" sz="quarter" idx="3"/>
          </p:nvPr>
        </p:nvSpPr>
        <p:spPr>
          <a:xfrm>
            <a:off x="1007165" y="6506478"/>
            <a:ext cx="41148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r>
              <a:rPr lang="en-GB"/>
              <a:t>© Copyright 2025 Incotec</a:t>
            </a:r>
            <a:endParaRPr lang="en-NL"/>
          </a:p>
        </p:txBody>
      </p:sp>
      <p:sp>
        <p:nvSpPr>
          <p:cNvPr id="6" name="Slide Number Placeholder 5">
            <a:extLst>
              <a:ext uri="{FF2B5EF4-FFF2-40B4-BE49-F238E27FC236}">
                <a16:creationId xmlns:a16="http://schemas.microsoft.com/office/drawing/2014/main" id="{26A954F7-09E9-1CF5-FB32-31C875EFFCC5}"/>
              </a:ext>
            </a:extLst>
          </p:cNvPr>
          <p:cNvSpPr>
            <a:spLocks noGrp="1"/>
          </p:cNvSpPr>
          <p:nvPr>
            <p:ph type="sldNum" sz="quarter" idx="4"/>
          </p:nvPr>
        </p:nvSpPr>
        <p:spPr>
          <a:xfrm>
            <a:off x="11629476" y="39757"/>
            <a:ext cx="509516" cy="341194"/>
          </a:xfrm>
          <a:prstGeom prst="rect">
            <a:avLst/>
          </a:prstGeom>
        </p:spPr>
        <p:txBody>
          <a:bodyPr vert="horz" lIns="91440" tIns="45720" rIns="91440" bIns="45720" rtlCol="0" anchor="ctr"/>
          <a:lstStyle>
            <a:lvl1pPr algn="r">
              <a:defRPr sz="1200">
                <a:solidFill>
                  <a:schemeClr val="tx1">
                    <a:tint val="82000"/>
                  </a:schemeClr>
                </a:solidFill>
              </a:defRPr>
            </a:lvl1pPr>
          </a:lstStyle>
          <a:p>
            <a:fld id="{10479132-DEE4-CE4D-B830-DC59F8FE2F57}" type="slidenum">
              <a:t>‹#›</a:t>
            </a:fld>
            <a:endParaRPr lang="en-NL"/>
          </a:p>
        </p:txBody>
      </p:sp>
      <p:pic>
        <p:nvPicPr>
          <p:cNvPr id="7" name="Picture 6" descr="A black and green logo&#10;&#10;Description automatically generated">
            <a:extLst>
              <a:ext uri="{FF2B5EF4-FFF2-40B4-BE49-F238E27FC236}">
                <a16:creationId xmlns:a16="http://schemas.microsoft.com/office/drawing/2014/main" id="{8F092DF8-1356-7503-78E0-12F4E13E1C73}"/>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543826" y="6188502"/>
            <a:ext cx="2327743" cy="422419"/>
          </a:xfrm>
          <a:prstGeom prst="rect">
            <a:avLst/>
          </a:prstGeom>
        </p:spPr>
      </p:pic>
    </p:spTree>
    <p:extLst>
      <p:ext uri="{BB962C8B-B14F-4D97-AF65-F5344CB8AC3E}">
        <p14:creationId xmlns:p14="http://schemas.microsoft.com/office/powerpoint/2010/main" val="262964816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61" r:id="rId4"/>
    <p:sldLayoutId id="2147483650" r:id="rId5"/>
    <p:sldLayoutId id="2147483653" r:id="rId6"/>
    <p:sldLayoutId id="2147483670" r:id="rId7"/>
    <p:sldLayoutId id="2147483658" r:id="rId8"/>
    <p:sldLayoutId id="2147483662" r:id="rId9"/>
    <p:sldLayoutId id="2147483663" r:id="rId10"/>
    <p:sldLayoutId id="2147483659" r:id="rId11"/>
    <p:sldLayoutId id="2147483660" r:id="rId12"/>
    <p:sldLayoutId id="2147483666" r:id="rId13"/>
    <p:sldLayoutId id="2147483668" r:id="rId14"/>
    <p:sldLayoutId id="2147483665" r:id="rId15"/>
    <p:sldLayoutId id="2147483667" r:id="rId16"/>
    <p:sldLayoutId id="2147483671" r:id="rId17"/>
    <p:sldLayoutId id="2147483672" r:id="rId18"/>
    <p:sldLayoutId id="2147483673" r:id="rId19"/>
    <p:sldLayoutId id="2147483674" r:id="rId20"/>
    <p:sldLayoutId id="2147483675" r:id="rId21"/>
    <p:sldLayoutId id="2147483676" r:id="rId22"/>
  </p:sldLayoutIdLst>
  <p:hf hd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300"/>
        </a:spcAft>
        <a:buClr>
          <a:schemeClr val="tx2"/>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300"/>
        </a:spcAft>
        <a:buClr>
          <a:schemeClr val="tx2">
            <a:lumMod val="60000"/>
            <a:lumOff val="40000"/>
          </a:schemeClr>
        </a:buClr>
        <a:buSzPct val="85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300"/>
        </a:spcAft>
        <a:buClr>
          <a:schemeClr val="tx2">
            <a:lumMod val="20000"/>
            <a:lumOff val="80000"/>
          </a:schemeClr>
        </a:buClr>
        <a:buSzPct val="75000"/>
        <a:buFont typeface="Wingdings" pitchFamily="2" charset="2"/>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8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5.xml"/><Relationship Id="rId1" Type="http://schemas.openxmlformats.org/officeDocument/2006/relationships/video" Target="https://www.youtube.com/embed/WEklcc8pAuQ?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s://www.incotec.com/mediaassets/files/incotec/apsa-23/marketing-sheet-disco-plus.pdf?la=en-GB" TargetMode="External"/><Relationship Id="rId2" Type="http://schemas.openxmlformats.org/officeDocument/2006/relationships/image" Target="../media/image48.jpe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incotec.com/mediaassets/files/incotec/whitepapers/crodaag-mpf-whitepaper.pdf?la=en-GB"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2.xml"/><Relationship Id="rId6" Type="http://schemas.openxmlformats.org/officeDocument/2006/relationships/image" Target="../media/image56.jpeg"/><Relationship Id="rId11" Type="http://schemas.openxmlformats.org/officeDocument/2006/relationships/image" Target="../media/image61.sv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4551E8C-2241-76D4-CD10-234B913D893C}"/>
              </a:ext>
            </a:extLst>
          </p:cNvPr>
          <p:cNvSpPr>
            <a:spLocks noGrp="1"/>
          </p:cNvSpPr>
          <p:nvPr>
            <p:ph type="ctrTitle"/>
          </p:nvPr>
        </p:nvSpPr>
        <p:spPr/>
        <p:txBody>
          <a:bodyPr/>
          <a:lstStyle/>
          <a:p>
            <a:endParaRPr lang="en-NL" dirty="0"/>
          </a:p>
        </p:txBody>
      </p:sp>
      <p:sp>
        <p:nvSpPr>
          <p:cNvPr id="16" name="Subtitle 15">
            <a:extLst>
              <a:ext uri="{FF2B5EF4-FFF2-40B4-BE49-F238E27FC236}">
                <a16:creationId xmlns:a16="http://schemas.microsoft.com/office/drawing/2014/main" id="{F717C7C0-7AC8-136A-0CDD-9A01951BFCA4}"/>
              </a:ext>
            </a:extLst>
          </p:cNvPr>
          <p:cNvSpPr>
            <a:spLocks noGrp="1"/>
          </p:cNvSpPr>
          <p:nvPr>
            <p:ph type="subTitle" idx="1"/>
          </p:nvPr>
        </p:nvSpPr>
        <p:spPr>
          <a:xfrm>
            <a:off x="638595" y="2036763"/>
            <a:ext cx="5526157" cy="701605"/>
          </a:xfrm>
        </p:spPr>
        <p:txBody>
          <a:bodyPr>
            <a:noAutofit/>
          </a:bodyPr>
          <a:lstStyle/>
          <a:p>
            <a:r>
              <a:rPr lang="nl-NL" sz="4400" b="0" dirty="0"/>
              <a:t>Innovation in Seed enhancement and treatments  </a:t>
            </a:r>
            <a:endParaRPr lang="en-NL" sz="4400" b="0" dirty="0"/>
          </a:p>
        </p:txBody>
      </p:sp>
      <p:sp>
        <p:nvSpPr>
          <p:cNvPr id="17" name="Text Placeholder 16">
            <a:extLst>
              <a:ext uri="{FF2B5EF4-FFF2-40B4-BE49-F238E27FC236}">
                <a16:creationId xmlns:a16="http://schemas.microsoft.com/office/drawing/2014/main" id="{F7DAE522-81AA-DF39-013C-CEA0AC021F26}"/>
              </a:ext>
            </a:extLst>
          </p:cNvPr>
          <p:cNvSpPr>
            <a:spLocks noGrp="1"/>
          </p:cNvSpPr>
          <p:nvPr>
            <p:ph type="body" idx="10"/>
          </p:nvPr>
        </p:nvSpPr>
        <p:spPr/>
        <p:txBody>
          <a:bodyPr/>
          <a:lstStyle/>
          <a:p>
            <a:r>
              <a:rPr lang="nl-NL" dirty="0" err="1"/>
              <a:t>March</a:t>
            </a:r>
            <a:r>
              <a:rPr lang="nl-NL" dirty="0"/>
              <a:t> 23rd, Stefano Martinuzzi </a:t>
            </a:r>
            <a:endParaRPr lang="en-NL" dirty="0"/>
          </a:p>
        </p:txBody>
      </p:sp>
    </p:spTree>
    <p:extLst>
      <p:ext uri="{BB962C8B-B14F-4D97-AF65-F5344CB8AC3E}">
        <p14:creationId xmlns:p14="http://schemas.microsoft.com/office/powerpoint/2010/main" val="292082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3142-BB28-43DA-8563-A7C1BC5F4E2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FA3C122-A96F-8FB8-0B14-820CE0E2147A}"/>
              </a:ext>
            </a:extLst>
          </p:cNvPr>
          <p:cNvSpPr>
            <a:spLocks noGrp="1"/>
          </p:cNvSpPr>
          <p:nvPr>
            <p:ph type="title"/>
          </p:nvPr>
        </p:nvSpPr>
        <p:spPr>
          <a:xfrm>
            <a:off x="468000" y="0"/>
            <a:ext cx="11220417" cy="1037328"/>
          </a:xfrm>
        </p:spPr>
        <p:txBody>
          <a:bodyPr/>
          <a:lstStyle/>
          <a:p>
            <a:r>
              <a:rPr lang="nl-NL" dirty="0"/>
              <a:t>Film coating</a:t>
            </a:r>
            <a:endParaRPr lang="en-NL" dirty="0"/>
          </a:p>
        </p:txBody>
      </p:sp>
      <p:sp>
        <p:nvSpPr>
          <p:cNvPr id="4" name="Date Placeholder 3">
            <a:extLst>
              <a:ext uri="{FF2B5EF4-FFF2-40B4-BE49-F238E27FC236}">
                <a16:creationId xmlns:a16="http://schemas.microsoft.com/office/drawing/2014/main" id="{8780287C-C9AC-4CCE-15EC-6A5854FEC57C}"/>
              </a:ext>
            </a:extLst>
          </p:cNvPr>
          <p:cNvSpPr>
            <a:spLocks noGrp="1"/>
          </p:cNvSpPr>
          <p:nvPr>
            <p:ph type="dt" sz="half" idx="10"/>
          </p:nvPr>
        </p:nvSpPr>
        <p:spPr>
          <a:xfrm>
            <a:off x="142460" y="6506478"/>
            <a:ext cx="85145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815387-9B33-403A-B26C-5B9641740C01}" type="datetime1">
              <a:rPr kumimoji="0" lang="nl-NL" sz="1000" b="0" i="0" u="none" strike="noStrike" kern="1200" cap="none" spc="0" normalizeH="0" baseline="0" noProof="0" smtClean="0">
                <a:ln>
                  <a:noFill/>
                </a:ln>
                <a:solidFill>
                  <a:srgbClr val="000000">
                    <a:tint val="82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17-3-2026</a:t>
            </a:fld>
            <a:endParaRPr kumimoji="0" lang="en-NL" sz="1000" b="0" i="0" u="none" strike="noStrike" kern="1200" cap="none" spc="0" normalizeH="0" baseline="0" noProof="0">
              <a:ln>
                <a:noFill/>
              </a:ln>
              <a:solidFill>
                <a:srgbClr val="000000">
                  <a:tint val="82000"/>
                </a:srgb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F86E7A9D-2D16-C5E4-3631-0D787D805F7F}"/>
              </a:ext>
            </a:extLst>
          </p:cNvPr>
          <p:cNvSpPr>
            <a:spLocks noGrp="1"/>
          </p:cNvSpPr>
          <p:nvPr>
            <p:ph type="ftr" sz="quarter" idx="11"/>
          </p:nvPr>
        </p:nvSpPr>
        <p:spPr>
          <a:xfrm>
            <a:off x="1007165" y="6506478"/>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tint val="82000"/>
                  </a:srgbClr>
                </a:solidFill>
                <a:effectLst/>
                <a:uLnTx/>
                <a:uFillTx/>
                <a:latin typeface="Century Gothic" panose="020F0302020204030204"/>
                <a:ea typeface="+mn-ea"/>
                <a:cs typeface="+mn-cs"/>
              </a:rPr>
              <a:t>© Copyright 2025 Incotec</a:t>
            </a:r>
            <a:endParaRPr kumimoji="0" lang="en-NL" sz="1000" b="0" i="0" u="none" strike="noStrike" kern="1200" cap="none" spc="0" normalizeH="0" baseline="0" noProof="0">
              <a:ln>
                <a:noFill/>
              </a:ln>
              <a:solidFill>
                <a:srgbClr val="000000">
                  <a:tint val="82000"/>
                </a:srgbClr>
              </a:solidFill>
              <a:effectLst/>
              <a:uLnTx/>
              <a:uFillTx/>
              <a:latin typeface="Century Gothic" panose="020F0302020204030204"/>
              <a:ea typeface="+mn-ea"/>
              <a:cs typeface="+mn-cs"/>
            </a:endParaRPr>
          </a:p>
        </p:txBody>
      </p:sp>
      <p:sp>
        <p:nvSpPr>
          <p:cNvPr id="17" name="Slide Number Placeholder 16">
            <a:extLst>
              <a:ext uri="{FF2B5EF4-FFF2-40B4-BE49-F238E27FC236}">
                <a16:creationId xmlns:a16="http://schemas.microsoft.com/office/drawing/2014/main" id="{EDCFB210-200C-5BF1-96AD-101127A979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79132-DEE4-CE4D-B830-DC59F8FE2F57}" type="slidenum">
              <a:rPr kumimoji="0" lang="en-NL" sz="1200" b="0" i="0" u="none" strike="noStrike" kern="1200" cap="none" spc="0" normalizeH="0" baseline="0" noProof="0">
                <a:ln>
                  <a:noFill/>
                </a:ln>
                <a:solidFill>
                  <a:srgbClr val="000000">
                    <a:tint val="82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L" sz="1200" b="0" i="0" u="none" strike="noStrike" kern="1200" cap="none" spc="0" normalizeH="0" baseline="0" noProof="0">
              <a:ln>
                <a:noFill/>
              </a:ln>
              <a:solidFill>
                <a:srgbClr val="000000">
                  <a:tint val="82000"/>
                </a:srgbClr>
              </a:solidFill>
              <a:effectLst/>
              <a:uLnTx/>
              <a:uFillTx/>
              <a:latin typeface="Century Gothic" panose="020F0302020204030204"/>
              <a:ea typeface="+mn-ea"/>
              <a:cs typeface="+mn-cs"/>
            </a:endParaRPr>
          </a:p>
        </p:txBody>
      </p:sp>
      <p:pic>
        <p:nvPicPr>
          <p:cNvPr id="7" name="Online Media 4" title="Incotec Disco Film Coating Field Crops">
            <a:hlinkClick r:id="" action="ppaction://media"/>
            <a:extLst>
              <a:ext uri="{FF2B5EF4-FFF2-40B4-BE49-F238E27FC236}">
                <a16:creationId xmlns:a16="http://schemas.microsoft.com/office/drawing/2014/main" id="{09B5AC30-90C3-EBD5-8478-CEC3960CC1E5}"/>
              </a:ext>
            </a:extLst>
          </p:cNvPr>
          <p:cNvPicPr>
            <a:picLocks noGrp="1" noRot="1" noChangeAspect="1"/>
          </p:cNvPicPr>
          <p:nvPr>
            <p:ph idx="1"/>
            <a:videoFile r:link="rId1"/>
          </p:nvPr>
        </p:nvPicPr>
        <p:blipFill>
          <a:blip r:embed="rId3"/>
          <a:stretch>
            <a:fillRect/>
          </a:stretch>
        </p:blipFill>
        <p:spPr>
          <a:xfrm>
            <a:off x="142460" y="97680"/>
            <a:ext cx="11801890" cy="6577440"/>
          </a:xfrm>
          <a:prstGeom prst="rect">
            <a:avLst/>
          </a:prstGeom>
        </p:spPr>
      </p:pic>
    </p:spTree>
    <p:extLst>
      <p:ext uri="{BB962C8B-B14F-4D97-AF65-F5344CB8AC3E}">
        <p14:creationId xmlns:p14="http://schemas.microsoft.com/office/powerpoint/2010/main" val="21419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4555D-BFC7-4C86-8B87-7796DC29458B}"/>
              </a:ext>
            </a:extLst>
          </p:cNvPr>
          <p:cNvSpPr>
            <a:spLocks noGrp="1"/>
          </p:cNvSpPr>
          <p:nvPr>
            <p:ph type="title"/>
          </p:nvPr>
        </p:nvSpPr>
        <p:spPr>
          <a:xfrm>
            <a:off x="468000" y="0"/>
            <a:ext cx="11220417" cy="1037328"/>
          </a:xfrm>
        </p:spPr>
        <p:txBody>
          <a:bodyPr anchor="b">
            <a:normAutofit/>
          </a:bodyPr>
          <a:lstStyle/>
          <a:p>
            <a:r>
              <a:rPr lang="nl-NL"/>
              <a:t>New developments </a:t>
            </a:r>
            <a:endParaRPr lang="nl-NL" dirty="0"/>
          </a:p>
        </p:txBody>
      </p:sp>
      <p:sp>
        <p:nvSpPr>
          <p:cNvPr id="4" name="Date Placeholder 3">
            <a:extLst>
              <a:ext uri="{FF2B5EF4-FFF2-40B4-BE49-F238E27FC236}">
                <a16:creationId xmlns:a16="http://schemas.microsoft.com/office/drawing/2014/main" id="{9958AD2C-1EB4-A529-1DA1-C1D7C2765A91}"/>
              </a:ext>
            </a:extLst>
          </p:cNvPr>
          <p:cNvSpPr>
            <a:spLocks noGrp="1"/>
          </p:cNvSpPr>
          <p:nvPr>
            <p:ph type="dt" sz="half" idx="10"/>
          </p:nvPr>
        </p:nvSpPr>
        <p:spPr>
          <a:xfrm>
            <a:off x="142460" y="6506478"/>
            <a:ext cx="851453" cy="365125"/>
          </a:xfrm>
        </p:spPr>
        <p:txBody>
          <a:bodyPr anchor="ctr">
            <a:normAutofit/>
          </a:bodyPr>
          <a:lstStyle/>
          <a:p>
            <a:pPr>
              <a:spcAft>
                <a:spcPts val="600"/>
              </a:spcAft>
            </a:pPr>
            <a:fld id="{00D4E7EA-8275-43AE-A850-16441D0111F4}" type="datetime1">
              <a:rPr lang="nl-NL" smtClean="0"/>
              <a:pPr>
                <a:spcAft>
                  <a:spcPts val="600"/>
                </a:spcAft>
              </a:pPr>
              <a:t>17-3-2026</a:t>
            </a:fld>
            <a:endParaRPr lang="en-NL"/>
          </a:p>
        </p:txBody>
      </p:sp>
      <p:sp>
        <p:nvSpPr>
          <p:cNvPr id="5" name="Footer Placeholder 4">
            <a:extLst>
              <a:ext uri="{FF2B5EF4-FFF2-40B4-BE49-F238E27FC236}">
                <a16:creationId xmlns:a16="http://schemas.microsoft.com/office/drawing/2014/main" id="{984DA32D-B953-986D-B91D-9C495C75C879}"/>
              </a:ext>
            </a:extLst>
          </p:cNvPr>
          <p:cNvSpPr>
            <a:spLocks noGrp="1"/>
          </p:cNvSpPr>
          <p:nvPr>
            <p:ph type="ftr" sz="quarter" idx="11"/>
          </p:nvPr>
        </p:nvSpPr>
        <p:spPr>
          <a:xfrm>
            <a:off x="1007165" y="6506478"/>
            <a:ext cx="4114800" cy="365125"/>
          </a:xfrm>
        </p:spPr>
        <p:txBody>
          <a:bodyPr anchor="ctr">
            <a:normAutofit/>
          </a:bodyPr>
          <a:lstStyle/>
          <a:p>
            <a:pPr>
              <a:spcAft>
                <a:spcPts val="600"/>
              </a:spcAft>
            </a:pPr>
            <a:r>
              <a:rPr lang="en-GB"/>
              <a:t>© Copyright 2025 Incotec</a:t>
            </a:r>
            <a:endParaRPr lang="en-NL"/>
          </a:p>
        </p:txBody>
      </p:sp>
      <p:sp>
        <p:nvSpPr>
          <p:cNvPr id="6" name="Slide Number Placeholder 5">
            <a:extLst>
              <a:ext uri="{FF2B5EF4-FFF2-40B4-BE49-F238E27FC236}">
                <a16:creationId xmlns:a16="http://schemas.microsoft.com/office/drawing/2014/main" id="{2209932B-6910-5C74-A9C4-203854E61CBF}"/>
              </a:ext>
            </a:extLst>
          </p:cNvPr>
          <p:cNvSpPr>
            <a:spLocks noGrp="1"/>
          </p:cNvSpPr>
          <p:nvPr>
            <p:ph type="sldNum" sz="quarter" idx="12"/>
          </p:nvPr>
        </p:nvSpPr>
        <p:spPr>
          <a:xfrm>
            <a:off x="11629476" y="39757"/>
            <a:ext cx="509516" cy="341194"/>
          </a:xfrm>
        </p:spPr>
        <p:txBody>
          <a:bodyPr anchor="ctr">
            <a:normAutofit/>
          </a:bodyPr>
          <a:lstStyle/>
          <a:p>
            <a:pPr>
              <a:spcAft>
                <a:spcPts val="600"/>
              </a:spcAft>
            </a:pPr>
            <a:fld id="{10479132-DEE4-CE4D-B830-DC59F8FE2F57}" type="slidenum">
              <a:rPr lang="nl-NL" smtClean="0"/>
              <a:pPr>
                <a:spcAft>
                  <a:spcPts val="600"/>
                </a:spcAft>
              </a:pPr>
              <a:t>11</a:t>
            </a:fld>
            <a:endParaRPr lang="nl-NL"/>
          </a:p>
        </p:txBody>
      </p:sp>
      <p:sp>
        <p:nvSpPr>
          <p:cNvPr id="12" name="Text Placeholder 6">
            <a:extLst>
              <a:ext uri="{FF2B5EF4-FFF2-40B4-BE49-F238E27FC236}">
                <a16:creationId xmlns:a16="http://schemas.microsoft.com/office/drawing/2014/main" id="{85BA8527-DCA8-6DB8-EC74-9919DE4432D3}"/>
              </a:ext>
            </a:extLst>
          </p:cNvPr>
          <p:cNvSpPr>
            <a:spLocks noGrp="1"/>
          </p:cNvSpPr>
          <p:nvPr>
            <p:ph type="body" sz="quarter" idx="13"/>
          </p:nvPr>
        </p:nvSpPr>
        <p:spPr>
          <a:xfrm>
            <a:off x="468000" y="1052858"/>
            <a:ext cx="11222038" cy="398255"/>
          </a:xfrm>
        </p:spPr>
        <p:txBody>
          <a:bodyPr/>
          <a:lstStyle/>
          <a:p>
            <a:r>
              <a:rPr lang="en-US" dirty="0"/>
              <a:t>Incotec </a:t>
            </a:r>
          </a:p>
        </p:txBody>
      </p:sp>
      <p:graphicFrame>
        <p:nvGraphicFramePr>
          <p:cNvPr id="9" name="Content Placeholder 2">
            <a:extLst>
              <a:ext uri="{FF2B5EF4-FFF2-40B4-BE49-F238E27FC236}">
                <a16:creationId xmlns:a16="http://schemas.microsoft.com/office/drawing/2014/main" id="{3FE116F4-C343-27C2-5401-1EA0BB13D2A8}"/>
              </a:ext>
            </a:extLst>
          </p:cNvPr>
          <p:cNvGraphicFramePr>
            <a:graphicFrameLocks noGrp="1"/>
          </p:cNvGraphicFramePr>
          <p:nvPr>
            <p:ph idx="1"/>
            <p:extLst>
              <p:ext uri="{D42A27DB-BD31-4B8C-83A1-F6EECF244321}">
                <p14:modId xmlns:p14="http://schemas.microsoft.com/office/powerpoint/2010/main" val="1662593849"/>
              </p:ext>
            </p:extLst>
          </p:nvPr>
        </p:nvGraphicFramePr>
        <p:xfrm>
          <a:off x="467999" y="1618089"/>
          <a:ext cx="112204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5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63C6-C385-9941-02E5-EDD5809956BA}"/>
              </a:ext>
            </a:extLst>
          </p:cNvPr>
          <p:cNvSpPr>
            <a:spLocks noGrp="1"/>
          </p:cNvSpPr>
          <p:nvPr>
            <p:ph type="title"/>
          </p:nvPr>
        </p:nvSpPr>
        <p:spPr/>
        <p:txBody>
          <a:bodyPr/>
          <a:lstStyle/>
          <a:p>
            <a:r>
              <a:rPr lang="nl-NL" dirty="0"/>
              <a:t>Microplastic-free </a:t>
            </a:r>
            <a:r>
              <a:rPr lang="nl-NL" dirty="0" err="1"/>
              <a:t>developments</a:t>
            </a:r>
            <a:endParaRPr lang="nl-NL" dirty="0"/>
          </a:p>
        </p:txBody>
      </p:sp>
      <p:sp>
        <p:nvSpPr>
          <p:cNvPr id="3" name="Text Placeholder 2">
            <a:extLst>
              <a:ext uri="{FF2B5EF4-FFF2-40B4-BE49-F238E27FC236}">
                <a16:creationId xmlns:a16="http://schemas.microsoft.com/office/drawing/2014/main" id="{A2D05D9D-457D-260F-6FA0-821E8D796B71}"/>
              </a:ext>
            </a:extLst>
          </p:cNvPr>
          <p:cNvSpPr>
            <a:spLocks noGrp="1"/>
          </p:cNvSpPr>
          <p:nvPr>
            <p:ph type="body" idx="1"/>
          </p:nvPr>
        </p:nvSpPr>
        <p:spPr/>
        <p:txBody>
          <a:bodyPr/>
          <a:lstStyle/>
          <a:p>
            <a:endParaRPr lang="nl-NL"/>
          </a:p>
        </p:txBody>
      </p:sp>
      <p:sp>
        <p:nvSpPr>
          <p:cNvPr id="4" name="Date Placeholder 3">
            <a:extLst>
              <a:ext uri="{FF2B5EF4-FFF2-40B4-BE49-F238E27FC236}">
                <a16:creationId xmlns:a16="http://schemas.microsoft.com/office/drawing/2014/main" id="{F7426CCF-C391-A86C-6CD2-55AFA9416B0D}"/>
              </a:ext>
            </a:extLst>
          </p:cNvPr>
          <p:cNvSpPr>
            <a:spLocks noGrp="1"/>
          </p:cNvSpPr>
          <p:nvPr>
            <p:ph type="dt" sz="half" idx="10"/>
          </p:nvPr>
        </p:nvSpPr>
        <p:spPr/>
        <p:txBody>
          <a:bodyPr/>
          <a:lstStyle/>
          <a:p>
            <a:fld id="{3D91E651-DD97-4A8B-A8E3-C6B07C4E5084}" type="datetime1">
              <a:rPr lang="nl-NL" smtClean="0"/>
              <a:t>17-3-2026</a:t>
            </a:fld>
            <a:endParaRPr lang="en-NL" dirty="0"/>
          </a:p>
        </p:txBody>
      </p:sp>
      <p:sp>
        <p:nvSpPr>
          <p:cNvPr id="5" name="Footer Placeholder 4">
            <a:extLst>
              <a:ext uri="{FF2B5EF4-FFF2-40B4-BE49-F238E27FC236}">
                <a16:creationId xmlns:a16="http://schemas.microsoft.com/office/drawing/2014/main" id="{EAC7C5C5-F81C-FEAF-5101-DC8EB9A741B0}"/>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CFFA5541-CB44-4A14-B358-64E8A8DA0CED}"/>
              </a:ext>
            </a:extLst>
          </p:cNvPr>
          <p:cNvSpPr>
            <a:spLocks noGrp="1"/>
          </p:cNvSpPr>
          <p:nvPr>
            <p:ph type="sldNum" sz="quarter" idx="12"/>
          </p:nvPr>
        </p:nvSpPr>
        <p:spPr/>
        <p:txBody>
          <a:bodyPr/>
          <a:lstStyle/>
          <a:p>
            <a:fld id="{10479132-DEE4-CE4D-B830-DC59F8FE2F57}" type="slidenum">
              <a:rPr lang="nl-NL" smtClean="0"/>
              <a:t>12</a:t>
            </a:fld>
            <a:endParaRPr lang="nl-NL"/>
          </a:p>
        </p:txBody>
      </p:sp>
      <p:sp>
        <p:nvSpPr>
          <p:cNvPr id="7" name="Subtitle 6">
            <a:extLst>
              <a:ext uri="{FF2B5EF4-FFF2-40B4-BE49-F238E27FC236}">
                <a16:creationId xmlns:a16="http://schemas.microsoft.com/office/drawing/2014/main" id="{37593DA6-9D0D-728F-AB52-A1B8B6E62677}"/>
              </a:ext>
            </a:extLst>
          </p:cNvPr>
          <p:cNvSpPr>
            <a:spLocks noGrp="1"/>
          </p:cNvSpPr>
          <p:nvPr>
            <p:ph type="subTitle" idx="13"/>
          </p:nvPr>
        </p:nvSpPr>
        <p:spPr/>
        <p:txBody>
          <a:bodyPr/>
          <a:lstStyle/>
          <a:p>
            <a:r>
              <a:rPr lang="nl-NL" dirty="0"/>
              <a:t>2</a:t>
            </a:r>
          </a:p>
        </p:txBody>
      </p:sp>
    </p:spTree>
    <p:extLst>
      <p:ext uri="{BB962C8B-B14F-4D97-AF65-F5344CB8AC3E}">
        <p14:creationId xmlns:p14="http://schemas.microsoft.com/office/powerpoint/2010/main" val="56923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EE4A57C6-A01F-C0B9-6674-B7EB6BEE08B6}"/>
              </a:ext>
            </a:extLst>
          </p:cNvPr>
          <p:cNvSpPr>
            <a:spLocks noGrp="1"/>
          </p:cNvSpPr>
          <p:nvPr>
            <p:ph type="dt" sz="half" idx="10"/>
          </p:nvPr>
        </p:nvSpPr>
        <p:spPr>
          <a:xfrm>
            <a:off x="142460" y="6506478"/>
            <a:ext cx="851453" cy="365125"/>
          </a:xfrm>
        </p:spPr>
        <p:txBody>
          <a:bodyPr anchor="ctr">
            <a:normAutofit/>
          </a:bodyPr>
          <a:lstStyle/>
          <a:p>
            <a:pPr>
              <a:spcAft>
                <a:spcPts val="600"/>
              </a:spcAft>
            </a:pPr>
            <a:fld id="{06648E40-BB5C-4456-BD47-F60AFCEB6331}" type="datetime1">
              <a:rPr lang="nl-NL" smtClean="0"/>
              <a:pPr>
                <a:spcAft>
                  <a:spcPts val="600"/>
                </a:spcAft>
              </a:pPr>
              <a:t>17-3-2026</a:t>
            </a:fld>
            <a:endParaRPr lang="en-NL"/>
          </a:p>
        </p:txBody>
      </p:sp>
      <p:sp>
        <p:nvSpPr>
          <p:cNvPr id="12" name="Footer Placeholder 2">
            <a:extLst>
              <a:ext uri="{FF2B5EF4-FFF2-40B4-BE49-F238E27FC236}">
                <a16:creationId xmlns:a16="http://schemas.microsoft.com/office/drawing/2014/main" id="{249D618D-7B64-5701-02CD-777195EEA942}"/>
              </a:ext>
            </a:extLst>
          </p:cNvPr>
          <p:cNvSpPr>
            <a:spLocks noGrp="1"/>
          </p:cNvSpPr>
          <p:nvPr>
            <p:ph type="ftr" sz="quarter" idx="11"/>
          </p:nvPr>
        </p:nvSpPr>
        <p:spPr>
          <a:xfrm>
            <a:off x="1007165" y="6506478"/>
            <a:ext cx="4114800" cy="365125"/>
          </a:xfrm>
        </p:spPr>
        <p:txBody>
          <a:bodyPr anchor="ctr">
            <a:normAutofit/>
          </a:bodyPr>
          <a:lstStyle/>
          <a:p>
            <a:pPr>
              <a:spcAft>
                <a:spcPts val="600"/>
              </a:spcAft>
            </a:pPr>
            <a:r>
              <a:rPr lang="en-GB"/>
              <a:t>© Copyright 2025 Incotec</a:t>
            </a:r>
            <a:endParaRPr lang="en-NL"/>
          </a:p>
        </p:txBody>
      </p:sp>
      <p:sp>
        <p:nvSpPr>
          <p:cNvPr id="2" name="Slide Number Placeholder 1">
            <a:extLst>
              <a:ext uri="{FF2B5EF4-FFF2-40B4-BE49-F238E27FC236}">
                <a16:creationId xmlns:a16="http://schemas.microsoft.com/office/drawing/2014/main" id="{6321AFDE-7CC8-B49E-D93D-D31AA3FCFB32}"/>
              </a:ext>
            </a:extLst>
          </p:cNvPr>
          <p:cNvSpPr>
            <a:spLocks noGrp="1"/>
          </p:cNvSpPr>
          <p:nvPr>
            <p:ph type="sldNum" sz="quarter" idx="12"/>
          </p:nvPr>
        </p:nvSpPr>
        <p:spPr>
          <a:xfrm>
            <a:off x="11629476" y="39757"/>
            <a:ext cx="509516" cy="341194"/>
          </a:xfrm>
        </p:spPr>
        <p:txBody>
          <a:bodyPr anchor="ctr">
            <a:normAutofit/>
          </a:bodyPr>
          <a:lstStyle/>
          <a:p>
            <a:pPr>
              <a:spcAft>
                <a:spcPts val="600"/>
              </a:spcAft>
            </a:pPr>
            <a:fld id="{A83AAAFB-EB6C-EB4F-B98A-A50E2A584FFA}" type="slidenum">
              <a:rPr lang="nl-NL" smtClean="0"/>
              <a:pPr>
                <a:spcAft>
                  <a:spcPts val="600"/>
                </a:spcAft>
              </a:pPr>
              <a:t>13</a:t>
            </a:fld>
            <a:endParaRPr lang="nl-NL"/>
          </a:p>
        </p:txBody>
      </p:sp>
      <p:pic>
        <p:nvPicPr>
          <p:cNvPr id="7" name="Picture 6">
            <a:extLst>
              <a:ext uri="{FF2B5EF4-FFF2-40B4-BE49-F238E27FC236}">
                <a16:creationId xmlns:a16="http://schemas.microsoft.com/office/drawing/2014/main" id="{4630DAB1-E094-0B2A-FD46-17A975D369C3}"/>
              </a:ext>
            </a:extLst>
          </p:cNvPr>
          <p:cNvPicPr>
            <a:picLocks noChangeAspect="1"/>
          </p:cNvPicPr>
          <p:nvPr/>
        </p:nvPicPr>
        <p:blipFill>
          <a:blip r:embed="rId2"/>
          <a:srcRect l="2146" r="2530"/>
          <a:stretch>
            <a:fillRect/>
          </a:stretch>
        </p:blipFill>
        <p:spPr>
          <a:xfrm>
            <a:off x="20" y="10"/>
            <a:ext cx="6537305" cy="6857990"/>
          </a:xfrm>
          <a:prstGeom prst="rect">
            <a:avLst/>
          </a:prstGeom>
          <a:noFill/>
        </p:spPr>
      </p:pic>
      <p:sp>
        <p:nvSpPr>
          <p:cNvPr id="3" name="Text Placeholder 2">
            <a:extLst>
              <a:ext uri="{FF2B5EF4-FFF2-40B4-BE49-F238E27FC236}">
                <a16:creationId xmlns:a16="http://schemas.microsoft.com/office/drawing/2014/main" id="{D8CE065F-6B56-E8E1-49F1-DD771C891122}"/>
              </a:ext>
            </a:extLst>
          </p:cNvPr>
          <p:cNvSpPr>
            <a:spLocks noGrp="1"/>
          </p:cNvSpPr>
          <p:nvPr>
            <p:ph type="title"/>
          </p:nvPr>
        </p:nvSpPr>
        <p:spPr>
          <a:xfrm>
            <a:off x="7079411" y="721036"/>
            <a:ext cx="4753970" cy="957558"/>
          </a:xfrm>
        </p:spPr>
        <p:txBody>
          <a:bodyPr anchor="b">
            <a:normAutofit/>
          </a:bodyPr>
          <a:lstStyle/>
          <a:p>
            <a:r>
              <a:rPr lang="nl-NL" dirty="0"/>
              <a:t>Microplastics in </a:t>
            </a:r>
            <a:r>
              <a:rPr lang="nl-NL" dirty="0" err="1"/>
              <a:t>seed</a:t>
            </a:r>
            <a:r>
              <a:rPr lang="nl-NL" dirty="0"/>
              <a:t> treatment  </a:t>
            </a:r>
          </a:p>
        </p:txBody>
      </p:sp>
      <p:sp>
        <p:nvSpPr>
          <p:cNvPr id="4" name="Text Placeholder 3">
            <a:extLst>
              <a:ext uri="{FF2B5EF4-FFF2-40B4-BE49-F238E27FC236}">
                <a16:creationId xmlns:a16="http://schemas.microsoft.com/office/drawing/2014/main" id="{E430A4E7-C416-0F28-0973-6073F1C8AAD9}"/>
              </a:ext>
            </a:extLst>
          </p:cNvPr>
          <p:cNvSpPr>
            <a:spLocks noGrp="1"/>
          </p:cNvSpPr>
          <p:nvPr>
            <p:ph sz="half" idx="2"/>
          </p:nvPr>
        </p:nvSpPr>
        <p:spPr>
          <a:xfrm>
            <a:off x="7079410" y="1931161"/>
            <a:ext cx="5112569" cy="4016722"/>
          </a:xfrm>
        </p:spPr>
        <p:txBody>
          <a:bodyPr>
            <a:normAutofit/>
          </a:bodyPr>
          <a:lstStyle/>
          <a:p>
            <a:pPr marL="257175" indent="-257175" defTabSz="685800">
              <a:spcBef>
                <a:spcPts val="750"/>
              </a:spcBef>
              <a:spcAft>
                <a:spcPts val="0"/>
              </a:spcAft>
              <a:buClr>
                <a:srgbClr val="A5CA34"/>
              </a:buClr>
              <a:defRPr/>
            </a:pPr>
            <a:r>
              <a:rPr lang="en-US" altLang="en-US" dirty="0"/>
              <a:t>Microplastics are small, usually microscopic, solid particle made of a polymer</a:t>
            </a:r>
          </a:p>
          <a:p>
            <a:pPr marL="257175" indent="-257175" defTabSz="685800">
              <a:spcBef>
                <a:spcPts val="750"/>
              </a:spcBef>
              <a:spcAft>
                <a:spcPts val="0"/>
              </a:spcAft>
              <a:buClr>
                <a:srgbClr val="A5CA34"/>
              </a:buClr>
              <a:buFont typeface="Arial" panose="020B0604020202020204" pitchFamily="34" charset="0"/>
              <a:buChar char="•"/>
              <a:defRPr/>
            </a:pPr>
            <a:r>
              <a:rPr lang="nl-NL" dirty="0" err="1"/>
              <a:t>They</a:t>
            </a:r>
            <a:r>
              <a:rPr lang="nl-NL" dirty="0"/>
              <a:t> pose a </a:t>
            </a:r>
            <a:r>
              <a:rPr lang="nl-NL" dirty="0" err="1"/>
              <a:t>serious</a:t>
            </a:r>
            <a:r>
              <a:rPr lang="nl-NL" dirty="0"/>
              <a:t> </a:t>
            </a:r>
            <a:r>
              <a:rPr lang="nl-NL" dirty="0" err="1"/>
              <a:t>and</a:t>
            </a:r>
            <a:r>
              <a:rPr lang="nl-NL" dirty="0"/>
              <a:t> </a:t>
            </a:r>
            <a:r>
              <a:rPr lang="nl-NL" dirty="0" err="1"/>
              <a:t>invisible</a:t>
            </a:r>
            <a:r>
              <a:rPr lang="nl-NL" dirty="0"/>
              <a:t> </a:t>
            </a:r>
            <a:r>
              <a:rPr lang="nl-NL" dirty="0" err="1"/>
              <a:t>threat</a:t>
            </a:r>
            <a:r>
              <a:rPr lang="nl-NL" dirty="0"/>
              <a:t> to human health </a:t>
            </a:r>
            <a:r>
              <a:rPr lang="nl-NL" dirty="0" err="1"/>
              <a:t>and</a:t>
            </a:r>
            <a:r>
              <a:rPr lang="nl-NL" dirty="0"/>
              <a:t> environment</a:t>
            </a:r>
          </a:p>
          <a:p>
            <a:pPr marL="257175" indent="-257175" defTabSz="685800">
              <a:spcBef>
                <a:spcPts val="750"/>
              </a:spcBef>
              <a:spcAft>
                <a:spcPts val="0"/>
              </a:spcAft>
              <a:buClr>
                <a:srgbClr val="A5CA34"/>
              </a:buClr>
              <a:buFont typeface="Arial" panose="020B0604020202020204" pitchFamily="34" charset="0"/>
              <a:buChar char="•"/>
              <a:defRPr/>
            </a:pPr>
            <a:r>
              <a:rPr lang="nl-NL" dirty="0"/>
              <a:t>The </a:t>
            </a:r>
            <a:r>
              <a:rPr lang="nl-NL" dirty="0" err="1"/>
              <a:t>seed</a:t>
            </a:r>
            <a:r>
              <a:rPr lang="nl-NL" dirty="0"/>
              <a:t> </a:t>
            </a:r>
            <a:r>
              <a:rPr lang="nl-NL" dirty="0" err="1"/>
              <a:t>industry</a:t>
            </a:r>
            <a:r>
              <a:rPr lang="nl-NL" dirty="0"/>
              <a:t> is part of </a:t>
            </a:r>
            <a:r>
              <a:rPr lang="nl-NL" dirty="0" err="1"/>
              <a:t>the</a:t>
            </a:r>
            <a:r>
              <a:rPr lang="nl-NL" dirty="0"/>
              <a:t> </a:t>
            </a:r>
            <a:r>
              <a:rPr lang="nl-NL" dirty="0" err="1"/>
              <a:t>problem</a:t>
            </a:r>
            <a:r>
              <a:rPr lang="nl-NL" dirty="0"/>
              <a:t> </a:t>
            </a:r>
          </a:p>
          <a:p>
            <a:pPr marL="257175" indent="-257175" defTabSz="685800">
              <a:spcBef>
                <a:spcPts val="750"/>
              </a:spcBef>
              <a:spcAft>
                <a:spcPts val="0"/>
              </a:spcAft>
              <a:buClr>
                <a:srgbClr val="A5CA34"/>
              </a:buClr>
              <a:buFont typeface="Arial" panose="020B0604020202020204" pitchFamily="34" charset="0"/>
              <a:buChar char="•"/>
              <a:defRPr/>
            </a:pPr>
            <a:r>
              <a:rPr lang="nl-NL" dirty="0"/>
              <a:t>We </a:t>
            </a:r>
            <a:r>
              <a:rPr lang="nl-NL" dirty="0" err="1"/>
              <a:t>need</a:t>
            </a:r>
            <a:r>
              <a:rPr lang="nl-NL" dirty="0"/>
              <a:t> to </a:t>
            </a:r>
            <a:r>
              <a:rPr lang="nl-NL" dirty="0" err="1"/>
              <a:t>understand</a:t>
            </a:r>
            <a:r>
              <a:rPr lang="nl-NL" dirty="0"/>
              <a:t> </a:t>
            </a:r>
            <a:r>
              <a:rPr lang="nl-NL" dirty="0" err="1"/>
              <a:t>the</a:t>
            </a:r>
            <a:r>
              <a:rPr lang="nl-NL" dirty="0"/>
              <a:t> </a:t>
            </a:r>
            <a:r>
              <a:rPr lang="nl-NL" dirty="0" err="1"/>
              <a:t>legislation</a:t>
            </a:r>
            <a:r>
              <a:rPr lang="nl-NL" dirty="0"/>
              <a:t> in </a:t>
            </a:r>
            <a:r>
              <a:rPr lang="nl-NL" dirty="0" err="1"/>
              <a:t>other</a:t>
            </a:r>
            <a:r>
              <a:rPr lang="nl-NL" dirty="0"/>
              <a:t> </a:t>
            </a:r>
            <a:r>
              <a:rPr lang="nl-NL" dirty="0" err="1"/>
              <a:t>regions</a:t>
            </a:r>
            <a:r>
              <a:rPr lang="nl-NL" dirty="0"/>
              <a:t> </a:t>
            </a:r>
            <a:r>
              <a:rPr lang="nl-NL" dirty="0" err="1"/>
              <a:t>and</a:t>
            </a:r>
            <a:r>
              <a:rPr lang="nl-NL" dirty="0"/>
              <a:t> </a:t>
            </a:r>
            <a:r>
              <a:rPr lang="nl-NL" dirty="0" err="1"/>
              <a:t>be</a:t>
            </a:r>
            <a:r>
              <a:rPr lang="nl-NL" dirty="0"/>
              <a:t> </a:t>
            </a:r>
            <a:r>
              <a:rPr lang="nl-NL" dirty="0" err="1"/>
              <a:t>prepared</a:t>
            </a:r>
            <a:endParaRPr lang="nl-NL" dirty="0"/>
          </a:p>
          <a:p>
            <a:pPr marL="257175" indent="-257175" defTabSz="685800">
              <a:spcBef>
                <a:spcPts val="750"/>
              </a:spcBef>
              <a:spcAft>
                <a:spcPts val="0"/>
              </a:spcAft>
              <a:buClr>
                <a:srgbClr val="A5CA34"/>
              </a:buClr>
              <a:buFont typeface="Arial" panose="020B0604020202020204" pitchFamily="34" charset="0"/>
              <a:buChar char="•"/>
              <a:defRPr/>
            </a:pPr>
            <a:r>
              <a:rPr lang="nl-NL" dirty="0"/>
              <a:t>Incotec </a:t>
            </a:r>
            <a:r>
              <a:rPr lang="nl-NL" dirty="0" err="1"/>
              <a:t>treats</a:t>
            </a:r>
            <a:r>
              <a:rPr lang="nl-NL" dirty="0"/>
              <a:t> </a:t>
            </a:r>
            <a:r>
              <a:rPr lang="nl-NL" dirty="0" err="1"/>
              <a:t>this</a:t>
            </a:r>
            <a:r>
              <a:rPr lang="nl-NL" dirty="0"/>
              <a:t> as </a:t>
            </a:r>
            <a:r>
              <a:rPr lang="nl-NL" dirty="0" err="1"/>
              <a:t>an</a:t>
            </a:r>
            <a:r>
              <a:rPr lang="nl-NL" dirty="0"/>
              <a:t> opportunity to </a:t>
            </a:r>
            <a:r>
              <a:rPr lang="nl-NL" dirty="0" err="1"/>
              <a:t>build</a:t>
            </a:r>
            <a:r>
              <a:rPr lang="nl-NL" dirty="0"/>
              <a:t> </a:t>
            </a:r>
            <a:r>
              <a:rPr lang="nl-NL" dirty="0" err="1"/>
              <a:t>innovation</a:t>
            </a:r>
            <a:endParaRPr lang="nl-NL" dirty="0"/>
          </a:p>
          <a:p>
            <a:pPr marL="257175" indent="-257175" defTabSz="685800">
              <a:spcBef>
                <a:spcPts val="750"/>
              </a:spcBef>
              <a:spcAft>
                <a:spcPts val="0"/>
              </a:spcAft>
              <a:buClr>
                <a:srgbClr val="A5CA34"/>
              </a:buClr>
              <a:buFont typeface="Arial" panose="020B0604020202020204" pitchFamily="34" charset="0"/>
              <a:buChar char="•"/>
              <a:defRPr/>
            </a:pPr>
            <a:r>
              <a:rPr lang="nl-NL" dirty="0"/>
              <a:t>We want to take the lead in eliminating microplastics</a:t>
            </a:r>
          </a:p>
        </p:txBody>
      </p:sp>
    </p:spTree>
    <p:extLst>
      <p:ext uri="{BB962C8B-B14F-4D97-AF65-F5344CB8AC3E}">
        <p14:creationId xmlns:p14="http://schemas.microsoft.com/office/powerpoint/2010/main" val="198007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C41EF-A094-4733-A0CC-1DE9FF9ED408}"/>
              </a:ext>
            </a:extLst>
          </p:cNvPr>
          <p:cNvSpPr>
            <a:spLocks noGrp="1"/>
          </p:cNvSpPr>
          <p:nvPr>
            <p:ph type="sldNum" sz="quarter" idx="12"/>
          </p:nvPr>
        </p:nvSpPr>
        <p:spPr/>
        <p:txBody>
          <a:bodyPr/>
          <a:lstStyle/>
          <a:p>
            <a:pPr defTabSz="685800"/>
            <a:fld id="{F284296E-BF79-4060-B36C-009386B1C05D}" type="slidenum">
              <a:rPr lang="nl-NL">
                <a:solidFill>
                  <a:prstClr val="black">
                    <a:tint val="75000"/>
                  </a:prstClr>
                </a:solidFill>
                <a:latin typeface="Century Gothic"/>
              </a:rPr>
              <a:pPr defTabSz="685800"/>
              <a:t>14</a:t>
            </a:fld>
            <a:endParaRPr lang="nl-NL">
              <a:solidFill>
                <a:prstClr val="black">
                  <a:tint val="75000"/>
                </a:prstClr>
              </a:solidFill>
              <a:latin typeface="Century Gothic"/>
            </a:endParaRPr>
          </a:p>
        </p:txBody>
      </p:sp>
      <p:sp>
        <p:nvSpPr>
          <p:cNvPr id="4" name="Text Placeholder 3">
            <a:extLst>
              <a:ext uri="{FF2B5EF4-FFF2-40B4-BE49-F238E27FC236}">
                <a16:creationId xmlns:a16="http://schemas.microsoft.com/office/drawing/2014/main" id="{E550D1EA-723A-4726-9DB2-7FAD89D9C643}"/>
              </a:ext>
            </a:extLst>
          </p:cNvPr>
          <p:cNvSpPr>
            <a:spLocks noGrp="1"/>
          </p:cNvSpPr>
          <p:nvPr>
            <p:ph type="body" sz="quarter" idx="14"/>
          </p:nvPr>
        </p:nvSpPr>
        <p:spPr>
          <a:xfrm>
            <a:off x="433145" y="374303"/>
            <a:ext cx="10800000" cy="504000"/>
          </a:xfrm>
        </p:spPr>
        <p:txBody>
          <a:bodyPr>
            <a:normAutofit lnSpcReduction="10000"/>
          </a:bodyPr>
          <a:lstStyle/>
          <a:p>
            <a:r>
              <a:rPr lang="nl-NL" sz="3200" dirty="0"/>
              <a:t>Sources of microplastics</a:t>
            </a:r>
            <a:endParaRPr lang="nl-NL" sz="3200" dirty="0">
              <a:highlight>
                <a:srgbClr val="FFFF00"/>
              </a:highlight>
            </a:endParaRPr>
          </a:p>
        </p:txBody>
      </p:sp>
      <p:pic>
        <p:nvPicPr>
          <p:cNvPr id="7" name="Picture 6">
            <a:extLst>
              <a:ext uri="{FF2B5EF4-FFF2-40B4-BE49-F238E27FC236}">
                <a16:creationId xmlns:a16="http://schemas.microsoft.com/office/drawing/2014/main" id="{2B4EEEF7-65F8-47D2-937F-DD19920626E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39920" y="900706"/>
            <a:ext cx="9834575" cy="5531297"/>
          </a:xfrm>
          <a:prstGeom prst="rect">
            <a:avLst/>
          </a:prstGeom>
        </p:spPr>
      </p:pic>
      <p:sp>
        <p:nvSpPr>
          <p:cNvPr id="3" name="Arrow: Left 2">
            <a:extLst>
              <a:ext uri="{FF2B5EF4-FFF2-40B4-BE49-F238E27FC236}">
                <a16:creationId xmlns:a16="http://schemas.microsoft.com/office/drawing/2014/main" id="{0AC77256-A6FA-1ADD-01E8-E634AE23B431}"/>
              </a:ext>
            </a:extLst>
          </p:cNvPr>
          <p:cNvSpPr/>
          <p:nvPr/>
        </p:nvSpPr>
        <p:spPr>
          <a:xfrm>
            <a:off x="10884911" y="362228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305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C41EF-A094-4733-A0CC-1DE9FF9ED408}"/>
              </a:ext>
            </a:extLst>
          </p:cNvPr>
          <p:cNvSpPr>
            <a:spLocks noGrp="1"/>
          </p:cNvSpPr>
          <p:nvPr>
            <p:ph type="sldNum" sz="quarter" idx="12"/>
          </p:nvPr>
        </p:nvSpPr>
        <p:spPr/>
        <p:txBody>
          <a:bodyPr/>
          <a:lstStyle/>
          <a:p>
            <a:fld id="{F284296E-BF79-4060-B36C-009386B1C05D}" type="slidenum">
              <a:rPr lang="nl-NL" smtClean="0"/>
              <a:pPr/>
              <a:t>15</a:t>
            </a:fld>
            <a:endParaRPr lang="nl-NL"/>
          </a:p>
        </p:txBody>
      </p:sp>
      <p:sp>
        <p:nvSpPr>
          <p:cNvPr id="4" name="Text Placeholder 3">
            <a:extLst>
              <a:ext uri="{FF2B5EF4-FFF2-40B4-BE49-F238E27FC236}">
                <a16:creationId xmlns:a16="http://schemas.microsoft.com/office/drawing/2014/main" id="{E550D1EA-723A-4726-9DB2-7FAD89D9C643}"/>
              </a:ext>
            </a:extLst>
          </p:cNvPr>
          <p:cNvSpPr>
            <a:spLocks noGrp="1"/>
          </p:cNvSpPr>
          <p:nvPr>
            <p:ph type="body" sz="quarter" idx="14"/>
          </p:nvPr>
        </p:nvSpPr>
        <p:spPr/>
        <p:txBody>
          <a:bodyPr/>
          <a:lstStyle/>
          <a:p>
            <a:r>
              <a:rPr lang="en-US" sz="2400" dirty="0"/>
              <a:t>Roadmap in Europe</a:t>
            </a:r>
            <a:endParaRPr lang="nl-NL" dirty="0"/>
          </a:p>
        </p:txBody>
      </p:sp>
      <p:sp>
        <p:nvSpPr>
          <p:cNvPr id="5" name="Content Placeholder 2">
            <a:extLst>
              <a:ext uri="{FF2B5EF4-FFF2-40B4-BE49-F238E27FC236}">
                <a16:creationId xmlns:a16="http://schemas.microsoft.com/office/drawing/2014/main" id="{E2A091F0-801D-48AF-A31D-4F865BDDB9EC}"/>
              </a:ext>
            </a:extLst>
          </p:cNvPr>
          <p:cNvSpPr txBox="1">
            <a:spLocks/>
          </p:cNvSpPr>
          <p:nvPr/>
        </p:nvSpPr>
        <p:spPr>
          <a:xfrm>
            <a:off x="431682" y="1455005"/>
            <a:ext cx="1630586" cy="1439185"/>
          </a:xfr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lumMod val="65000"/>
                </a:schemeClr>
              </a:buClr>
            </a:pPr>
            <a:r>
              <a:rPr lang="en-US" altLang="en-US" sz="1600" dirty="0"/>
              <a:t>Dec 2020</a:t>
            </a:r>
          </a:p>
          <a:p>
            <a:pPr>
              <a:buClr>
                <a:schemeClr val="bg1">
                  <a:lumMod val="65000"/>
                </a:schemeClr>
              </a:buClr>
            </a:pPr>
            <a:r>
              <a:rPr lang="en-US" altLang="en-US" sz="1600" dirty="0"/>
              <a:t>Final opinion</a:t>
            </a:r>
          </a:p>
          <a:p>
            <a:pPr>
              <a:buClr>
                <a:schemeClr val="bg1">
                  <a:lumMod val="65000"/>
                </a:schemeClr>
              </a:buClr>
            </a:pPr>
            <a:r>
              <a:rPr lang="en-US" altLang="en-US" sz="1600" dirty="0"/>
              <a:t>sent to EC</a:t>
            </a:r>
          </a:p>
          <a:p>
            <a:pPr>
              <a:buClr>
                <a:schemeClr val="bg1">
                  <a:lumMod val="65000"/>
                </a:schemeClr>
              </a:buClr>
            </a:pPr>
            <a:endParaRPr lang="en-US" altLang="en-US" sz="1600" dirty="0"/>
          </a:p>
          <a:p>
            <a:pPr>
              <a:buClr>
                <a:schemeClr val="bg1">
                  <a:lumMod val="65000"/>
                </a:schemeClr>
              </a:buClr>
            </a:pPr>
            <a:endParaRPr lang="en-US" altLang="en-US" sz="1600" dirty="0"/>
          </a:p>
        </p:txBody>
      </p:sp>
      <p:sp>
        <p:nvSpPr>
          <p:cNvPr id="6" name="Arrow: Right 5">
            <a:extLst>
              <a:ext uri="{FF2B5EF4-FFF2-40B4-BE49-F238E27FC236}">
                <a16:creationId xmlns:a16="http://schemas.microsoft.com/office/drawing/2014/main" id="{D364049A-4D15-4E03-862D-300648AFACFA}"/>
              </a:ext>
            </a:extLst>
          </p:cNvPr>
          <p:cNvSpPr/>
          <p:nvPr/>
        </p:nvSpPr>
        <p:spPr>
          <a:xfrm>
            <a:off x="514356" y="2818445"/>
            <a:ext cx="10346458" cy="1293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cxnSp>
        <p:nvCxnSpPr>
          <p:cNvPr id="7" name="Straight Arrow Connector 6">
            <a:extLst>
              <a:ext uri="{FF2B5EF4-FFF2-40B4-BE49-F238E27FC236}">
                <a16:creationId xmlns:a16="http://schemas.microsoft.com/office/drawing/2014/main" id="{E8EE2E7B-EE6E-482A-8BCF-57D4F4B85D11}"/>
              </a:ext>
            </a:extLst>
          </p:cNvPr>
          <p:cNvCxnSpPr>
            <a:cxnSpLocks/>
          </p:cNvCxnSpPr>
          <p:nvPr/>
        </p:nvCxnSpPr>
        <p:spPr>
          <a:xfrm>
            <a:off x="922769" y="2584470"/>
            <a:ext cx="0" cy="5445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A6BF26-6D44-406B-BD90-7EF1E653EDE6}"/>
              </a:ext>
            </a:extLst>
          </p:cNvPr>
          <p:cNvCxnSpPr>
            <a:cxnSpLocks/>
          </p:cNvCxnSpPr>
          <p:nvPr/>
        </p:nvCxnSpPr>
        <p:spPr>
          <a:xfrm flipV="1">
            <a:off x="1467319" y="3803378"/>
            <a:ext cx="0" cy="5445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E1FB08-B00C-47BD-B7CE-7B34048EB693}"/>
              </a:ext>
            </a:extLst>
          </p:cNvPr>
          <p:cNvCxnSpPr>
            <a:cxnSpLocks/>
          </p:cNvCxnSpPr>
          <p:nvPr/>
        </p:nvCxnSpPr>
        <p:spPr>
          <a:xfrm flipV="1">
            <a:off x="1195044" y="3145018"/>
            <a:ext cx="0" cy="658361"/>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4242A35-B2C5-456D-AD0F-5DB3BFF1560C}"/>
              </a:ext>
            </a:extLst>
          </p:cNvPr>
          <p:cNvSpPr txBox="1">
            <a:spLocks/>
          </p:cNvSpPr>
          <p:nvPr/>
        </p:nvSpPr>
        <p:spPr>
          <a:xfrm>
            <a:off x="990838" y="4455634"/>
            <a:ext cx="1429445" cy="947362"/>
          </a:xfrm>
          <a:prstGeom prst="rect">
            <a:avLst/>
          </a:prstGeom>
        </p:spPr>
        <p:txBody>
          <a:bodyPr vert="horz" lIns="98660" tIns="49330" rIns="98660" bIns="49330" rtlCol="0">
            <a:norm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t>EU prepares proposal</a:t>
            </a:r>
          </a:p>
        </p:txBody>
      </p:sp>
      <p:sp>
        <p:nvSpPr>
          <p:cNvPr id="11" name="Content Placeholder 2">
            <a:extLst>
              <a:ext uri="{FF2B5EF4-FFF2-40B4-BE49-F238E27FC236}">
                <a16:creationId xmlns:a16="http://schemas.microsoft.com/office/drawing/2014/main" id="{6F1AD3B4-8C79-405F-95C7-343B82D72AA8}"/>
              </a:ext>
            </a:extLst>
          </p:cNvPr>
          <p:cNvSpPr txBox="1">
            <a:spLocks/>
          </p:cNvSpPr>
          <p:nvPr/>
        </p:nvSpPr>
        <p:spPr>
          <a:xfrm>
            <a:off x="2998214" y="1357121"/>
            <a:ext cx="1769791" cy="1227349"/>
          </a:xfrm>
          <a:prstGeom prst="rect">
            <a:avLst/>
          </a:prstGeom>
        </p:spPr>
        <p:txBody>
          <a:bodyPr vert="horz" lIns="98660" tIns="49330" rIns="98660" bIns="49330" rtlCol="0">
            <a:no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t>Adoption restriction proposal = </a:t>
            </a:r>
            <a:r>
              <a:rPr lang="en-US" altLang="en-US" sz="1600" b="1" dirty="0"/>
              <a:t>Entry into Force</a:t>
            </a:r>
          </a:p>
        </p:txBody>
      </p:sp>
      <p:sp>
        <p:nvSpPr>
          <p:cNvPr id="12" name="Content Placeholder 2">
            <a:extLst>
              <a:ext uri="{FF2B5EF4-FFF2-40B4-BE49-F238E27FC236}">
                <a16:creationId xmlns:a16="http://schemas.microsoft.com/office/drawing/2014/main" id="{C2D3A9E4-7AA2-455E-A344-F78C1165A209}"/>
              </a:ext>
            </a:extLst>
          </p:cNvPr>
          <p:cNvSpPr txBox="1">
            <a:spLocks/>
          </p:cNvSpPr>
          <p:nvPr/>
        </p:nvSpPr>
        <p:spPr>
          <a:xfrm>
            <a:off x="1399753" y="3299579"/>
            <a:ext cx="782790" cy="401697"/>
          </a:xfrm>
          <a:prstGeom prst="rect">
            <a:avLst/>
          </a:prstGeom>
        </p:spPr>
        <p:txBody>
          <a:bodyPr vert="horz" lIns="98660" tIns="49330" rIns="98660" bIns="49330" rtlCol="0">
            <a:norm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solidFill>
                  <a:srgbClr val="FFD51E"/>
                </a:solidFill>
              </a:rPr>
              <a:t>2021</a:t>
            </a:r>
          </a:p>
        </p:txBody>
      </p:sp>
      <p:sp>
        <p:nvSpPr>
          <p:cNvPr id="13" name="Content Placeholder 2">
            <a:extLst>
              <a:ext uri="{FF2B5EF4-FFF2-40B4-BE49-F238E27FC236}">
                <a16:creationId xmlns:a16="http://schemas.microsoft.com/office/drawing/2014/main" id="{F06EF464-44D9-46DA-9019-96A9D510D562}"/>
              </a:ext>
            </a:extLst>
          </p:cNvPr>
          <p:cNvSpPr txBox="1">
            <a:spLocks/>
          </p:cNvSpPr>
          <p:nvPr/>
        </p:nvSpPr>
        <p:spPr>
          <a:xfrm>
            <a:off x="2522386" y="4498332"/>
            <a:ext cx="1531550" cy="884895"/>
          </a:xfrm>
          <a:prstGeom prst="rect">
            <a:avLst/>
          </a:prstGeom>
        </p:spPr>
        <p:txBody>
          <a:bodyPr vert="horz" lIns="98660" tIns="49330" rIns="98660" bIns="49330" rtlCol="0">
            <a:norm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t>Scrutiny by EU Council &amp; Parliament</a:t>
            </a:r>
          </a:p>
          <a:p>
            <a:pPr>
              <a:buClr>
                <a:schemeClr val="bg1">
                  <a:lumMod val="65000"/>
                </a:schemeClr>
              </a:buClr>
            </a:pPr>
            <a:endParaRPr lang="en-US" altLang="en-US" sz="1600" dirty="0"/>
          </a:p>
        </p:txBody>
      </p:sp>
      <p:cxnSp>
        <p:nvCxnSpPr>
          <p:cNvPr id="14" name="Straight Arrow Connector 13">
            <a:extLst>
              <a:ext uri="{FF2B5EF4-FFF2-40B4-BE49-F238E27FC236}">
                <a16:creationId xmlns:a16="http://schemas.microsoft.com/office/drawing/2014/main" id="{A817C1DC-8C24-46A1-BD7B-61739BAA0469}"/>
              </a:ext>
            </a:extLst>
          </p:cNvPr>
          <p:cNvCxnSpPr>
            <a:cxnSpLocks/>
          </p:cNvCxnSpPr>
          <p:nvPr/>
        </p:nvCxnSpPr>
        <p:spPr>
          <a:xfrm>
            <a:off x="2079939" y="2584470"/>
            <a:ext cx="0" cy="5445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4FC1E0A-498F-4D90-AC40-2C7E66323C77}"/>
              </a:ext>
            </a:extLst>
          </p:cNvPr>
          <p:cNvSpPr txBox="1">
            <a:spLocks/>
          </p:cNvSpPr>
          <p:nvPr/>
        </p:nvSpPr>
        <p:spPr>
          <a:xfrm>
            <a:off x="1888034" y="1942284"/>
            <a:ext cx="1123132" cy="927984"/>
          </a:xfrm>
          <a:prstGeom prst="rect">
            <a:avLst/>
          </a:prstGeom>
        </p:spPr>
        <p:txBody>
          <a:bodyPr vert="horz" lIns="98660" tIns="49330" rIns="98660" bIns="49330" rtlCol="0">
            <a:norm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t>EU states vote</a:t>
            </a:r>
          </a:p>
        </p:txBody>
      </p:sp>
      <p:cxnSp>
        <p:nvCxnSpPr>
          <p:cNvPr id="16" name="Straight Connector 15">
            <a:extLst>
              <a:ext uri="{FF2B5EF4-FFF2-40B4-BE49-F238E27FC236}">
                <a16:creationId xmlns:a16="http://schemas.microsoft.com/office/drawing/2014/main" id="{0D016949-2640-4895-A6CE-D7A957B1AABF}"/>
              </a:ext>
            </a:extLst>
          </p:cNvPr>
          <p:cNvCxnSpPr>
            <a:cxnSpLocks/>
          </p:cNvCxnSpPr>
          <p:nvPr/>
        </p:nvCxnSpPr>
        <p:spPr>
          <a:xfrm flipV="1">
            <a:off x="3441316" y="3152413"/>
            <a:ext cx="0" cy="658361"/>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549B3D5-05E2-4E84-A4C1-F3324809D793}"/>
              </a:ext>
            </a:extLst>
          </p:cNvPr>
          <p:cNvCxnSpPr>
            <a:cxnSpLocks/>
          </p:cNvCxnSpPr>
          <p:nvPr/>
        </p:nvCxnSpPr>
        <p:spPr>
          <a:xfrm flipV="1">
            <a:off x="7933858" y="3141773"/>
            <a:ext cx="0" cy="646652"/>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2D4763-7250-46A4-9420-566CBC811E72}"/>
              </a:ext>
            </a:extLst>
          </p:cNvPr>
          <p:cNvCxnSpPr>
            <a:cxnSpLocks/>
          </p:cNvCxnSpPr>
          <p:nvPr/>
        </p:nvCxnSpPr>
        <p:spPr>
          <a:xfrm flipV="1">
            <a:off x="2284145" y="3145016"/>
            <a:ext cx="0" cy="658361"/>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95203D43-AE62-4EF8-A650-3A077150C783}"/>
              </a:ext>
            </a:extLst>
          </p:cNvPr>
          <p:cNvSpPr txBox="1">
            <a:spLocks/>
          </p:cNvSpPr>
          <p:nvPr/>
        </p:nvSpPr>
        <p:spPr>
          <a:xfrm>
            <a:off x="4870761" y="3301957"/>
            <a:ext cx="1395413" cy="401697"/>
          </a:xfrm>
          <a:prstGeom prst="rect">
            <a:avLst/>
          </a:prstGeom>
        </p:spPr>
        <p:txBody>
          <a:bodyPr vert="horz" lIns="98660" tIns="49330" rIns="98660" bIns="49330" rtlCol="0">
            <a:norm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solidFill>
                  <a:srgbClr val="FFD51E"/>
                </a:solidFill>
              </a:rPr>
              <a:t>2023-2027</a:t>
            </a:r>
          </a:p>
        </p:txBody>
      </p:sp>
      <p:sp>
        <p:nvSpPr>
          <p:cNvPr id="20" name="Content Placeholder 2">
            <a:extLst>
              <a:ext uri="{FF2B5EF4-FFF2-40B4-BE49-F238E27FC236}">
                <a16:creationId xmlns:a16="http://schemas.microsoft.com/office/drawing/2014/main" id="{2CCF87D8-EE38-4735-8F82-3A9F73E95140}"/>
              </a:ext>
            </a:extLst>
          </p:cNvPr>
          <p:cNvSpPr txBox="1">
            <a:spLocks/>
          </p:cNvSpPr>
          <p:nvPr/>
        </p:nvSpPr>
        <p:spPr>
          <a:xfrm>
            <a:off x="2556421" y="3297766"/>
            <a:ext cx="782790" cy="401697"/>
          </a:xfrm>
          <a:prstGeom prst="rect">
            <a:avLst/>
          </a:prstGeom>
        </p:spPr>
        <p:txBody>
          <a:bodyPr vert="horz" lIns="98660" tIns="49330" rIns="98660" bIns="49330" rtlCol="0">
            <a:norm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solidFill>
                  <a:srgbClr val="FFD51E"/>
                </a:solidFill>
              </a:rPr>
              <a:t>2022</a:t>
            </a:r>
          </a:p>
        </p:txBody>
      </p:sp>
      <p:sp>
        <p:nvSpPr>
          <p:cNvPr id="21" name="Content Placeholder 2">
            <a:extLst>
              <a:ext uri="{FF2B5EF4-FFF2-40B4-BE49-F238E27FC236}">
                <a16:creationId xmlns:a16="http://schemas.microsoft.com/office/drawing/2014/main" id="{6EE13E5A-9BB5-4270-A3C7-C1A9D830DCE1}"/>
              </a:ext>
            </a:extLst>
          </p:cNvPr>
          <p:cNvSpPr txBox="1">
            <a:spLocks/>
          </p:cNvSpPr>
          <p:nvPr/>
        </p:nvSpPr>
        <p:spPr>
          <a:xfrm>
            <a:off x="8410340" y="3249935"/>
            <a:ext cx="1361377" cy="460718"/>
          </a:xfrm>
          <a:prstGeom prst="rect">
            <a:avLst/>
          </a:prstGeom>
        </p:spPr>
        <p:txBody>
          <a:bodyPr vert="horz" lIns="98660" tIns="49330" rIns="98660" bIns="49330" rtlCol="0">
            <a:norm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solidFill>
                  <a:srgbClr val="FFD51E"/>
                </a:solidFill>
              </a:rPr>
              <a:t>2028-2031</a:t>
            </a:r>
          </a:p>
        </p:txBody>
      </p:sp>
      <p:cxnSp>
        <p:nvCxnSpPr>
          <p:cNvPr id="22" name="Straight Arrow Connector 21">
            <a:extLst>
              <a:ext uri="{FF2B5EF4-FFF2-40B4-BE49-F238E27FC236}">
                <a16:creationId xmlns:a16="http://schemas.microsoft.com/office/drawing/2014/main" id="{904E2DCA-F361-4247-910A-C10E5F7F28CA}"/>
              </a:ext>
            </a:extLst>
          </p:cNvPr>
          <p:cNvCxnSpPr>
            <a:cxnSpLocks/>
          </p:cNvCxnSpPr>
          <p:nvPr/>
        </p:nvCxnSpPr>
        <p:spPr>
          <a:xfrm flipV="1">
            <a:off x="3028593" y="3788425"/>
            <a:ext cx="0" cy="5445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9591155-229C-4858-877A-681CE457C8BB}"/>
              </a:ext>
            </a:extLst>
          </p:cNvPr>
          <p:cNvCxnSpPr>
            <a:cxnSpLocks/>
          </p:cNvCxnSpPr>
          <p:nvPr/>
        </p:nvCxnSpPr>
        <p:spPr>
          <a:xfrm>
            <a:off x="3611490" y="2629774"/>
            <a:ext cx="0" cy="5445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F14F78-A390-40B7-846D-6FECEC663741}"/>
              </a:ext>
            </a:extLst>
          </p:cNvPr>
          <p:cNvCxnSpPr>
            <a:cxnSpLocks/>
          </p:cNvCxnSpPr>
          <p:nvPr/>
        </p:nvCxnSpPr>
        <p:spPr>
          <a:xfrm flipV="1">
            <a:off x="10112061" y="3167208"/>
            <a:ext cx="0" cy="643566"/>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529838-7119-4503-88B5-539C369A08F8}"/>
              </a:ext>
            </a:extLst>
          </p:cNvPr>
          <p:cNvCxnSpPr>
            <a:cxnSpLocks/>
          </p:cNvCxnSpPr>
          <p:nvPr/>
        </p:nvCxnSpPr>
        <p:spPr>
          <a:xfrm flipV="1">
            <a:off x="3637040" y="4006872"/>
            <a:ext cx="6262332" cy="699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135BEB-FDF1-4BDD-B393-98CBCA3907C9}"/>
              </a:ext>
            </a:extLst>
          </p:cNvPr>
          <p:cNvCxnSpPr>
            <a:cxnSpLocks/>
          </p:cNvCxnSpPr>
          <p:nvPr/>
        </p:nvCxnSpPr>
        <p:spPr>
          <a:xfrm>
            <a:off x="3704597" y="2699572"/>
            <a:ext cx="4202912" cy="377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9B9556-1D99-4157-8E5E-5DE4F4EE65CC}"/>
              </a:ext>
            </a:extLst>
          </p:cNvPr>
          <p:cNvCxnSpPr>
            <a:cxnSpLocks/>
          </p:cNvCxnSpPr>
          <p:nvPr/>
        </p:nvCxnSpPr>
        <p:spPr>
          <a:xfrm>
            <a:off x="7945842" y="2596128"/>
            <a:ext cx="0" cy="5445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D0286231-6C50-4C9D-823C-A64E52FBF36A}"/>
              </a:ext>
            </a:extLst>
          </p:cNvPr>
          <p:cNvSpPr txBox="1">
            <a:spLocks/>
          </p:cNvSpPr>
          <p:nvPr/>
        </p:nvSpPr>
        <p:spPr>
          <a:xfrm>
            <a:off x="6980895" y="1541538"/>
            <a:ext cx="4492543" cy="1227349"/>
          </a:xfrm>
          <a:prstGeom prst="rect">
            <a:avLst/>
          </a:prstGeom>
        </p:spPr>
        <p:txBody>
          <a:bodyPr vert="horz" lIns="98660" tIns="49330" rIns="98660" bIns="49330" rtlCol="0">
            <a:no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b="1" dirty="0"/>
              <a:t>October 2028 (EiF + 5)</a:t>
            </a:r>
          </a:p>
          <a:p>
            <a:pPr>
              <a:buClr>
                <a:schemeClr val="bg1">
                  <a:lumMod val="65000"/>
                </a:schemeClr>
              </a:buClr>
            </a:pPr>
            <a:r>
              <a:rPr lang="en-US" altLang="en-US" sz="1600" dirty="0"/>
              <a:t>Restriction effective for ‘binders’ (affecting film coatings, </a:t>
            </a:r>
            <a:r>
              <a:rPr lang="en-US" altLang="en-US" sz="1600" dirty="0" err="1"/>
              <a:t>encrustments</a:t>
            </a:r>
            <a:r>
              <a:rPr lang="en-US" altLang="en-US" sz="1600" dirty="0"/>
              <a:t>, pellets)</a:t>
            </a:r>
            <a:endParaRPr lang="en-US" altLang="en-US" sz="1600" b="1" dirty="0"/>
          </a:p>
        </p:txBody>
      </p:sp>
      <p:sp>
        <p:nvSpPr>
          <p:cNvPr id="29" name="Content Placeholder 2">
            <a:extLst>
              <a:ext uri="{FF2B5EF4-FFF2-40B4-BE49-F238E27FC236}">
                <a16:creationId xmlns:a16="http://schemas.microsoft.com/office/drawing/2014/main" id="{5E8B2BCE-6F61-4173-A61A-EFA860E41256}"/>
              </a:ext>
            </a:extLst>
          </p:cNvPr>
          <p:cNvSpPr txBox="1">
            <a:spLocks/>
          </p:cNvSpPr>
          <p:nvPr/>
        </p:nvSpPr>
        <p:spPr>
          <a:xfrm>
            <a:off x="3976113" y="2724474"/>
            <a:ext cx="3097130" cy="359036"/>
          </a:xfrm>
          <a:prstGeom prst="rect">
            <a:avLst/>
          </a:prstGeom>
        </p:spPr>
        <p:txBody>
          <a:bodyPr vert="horz" lIns="98660" tIns="49330" rIns="98660" bIns="49330" rtlCol="0">
            <a:no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t>Transition period for binders</a:t>
            </a:r>
            <a:endParaRPr lang="en-US" altLang="en-US" sz="1600" b="1" dirty="0"/>
          </a:p>
        </p:txBody>
      </p:sp>
      <p:cxnSp>
        <p:nvCxnSpPr>
          <p:cNvPr id="30" name="Straight Arrow Connector 29">
            <a:extLst>
              <a:ext uri="{FF2B5EF4-FFF2-40B4-BE49-F238E27FC236}">
                <a16:creationId xmlns:a16="http://schemas.microsoft.com/office/drawing/2014/main" id="{3D5017E8-B155-4CE8-AA59-D3AAD21E2AE2}"/>
              </a:ext>
            </a:extLst>
          </p:cNvPr>
          <p:cNvCxnSpPr>
            <a:cxnSpLocks/>
          </p:cNvCxnSpPr>
          <p:nvPr/>
        </p:nvCxnSpPr>
        <p:spPr>
          <a:xfrm flipV="1">
            <a:off x="9693183" y="3809760"/>
            <a:ext cx="0" cy="5445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C2276403-EDB3-4B59-A8CF-727312AB4042}"/>
              </a:ext>
            </a:extLst>
          </p:cNvPr>
          <p:cNvSpPr txBox="1">
            <a:spLocks/>
          </p:cNvSpPr>
          <p:nvPr/>
        </p:nvSpPr>
        <p:spPr>
          <a:xfrm>
            <a:off x="4213643" y="4082035"/>
            <a:ext cx="3505543" cy="359036"/>
          </a:xfrm>
          <a:prstGeom prst="rect">
            <a:avLst/>
          </a:prstGeom>
        </p:spPr>
        <p:txBody>
          <a:bodyPr vert="horz" lIns="98660" tIns="49330" rIns="98660" bIns="49330" rtlCol="0">
            <a:no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t>Transition period for PPPs</a:t>
            </a:r>
            <a:endParaRPr lang="en-US" altLang="en-US" sz="1600" b="1" dirty="0"/>
          </a:p>
        </p:txBody>
      </p:sp>
      <p:sp>
        <p:nvSpPr>
          <p:cNvPr id="32" name="Content Placeholder 2">
            <a:extLst>
              <a:ext uri="{FF2B5EF4-FFF2-40B4-BE49-F238E27FC236}">
                <a16:creationId xmlns:a16="http://schemas.microsoft.com/office/drawing/2014/main" id="{CC1D6E75-E2F1-4470-8061-1BC678E061BE}"/>
              </a:ext>
            </a:extLst>
          </p:cNvPr>
          <p:cNvSpPr txBox="1">
            <a:spLocks/>
          </p:cNvSpPr>
          <p:nvPr/>
        </p:nvSpPr>
        <p:spPr>
          <a:xfrm>
            <a:off x="8844078" y="4381964"/>
            <a:ext cx="2492706" cy="1227349"/>
          </a:xfrm>
          <a:prstGeom prst="rect">
            <a:avLst/>
          </a:prstGeom>
        </p:spPr>
        <p:txBody>
          <a:bodyPr vert="horz" lIns="98660" tIns="49330" rIns="98660" bIns="49330" rtlCol="0">
            <a:no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b="1" dirty="0"/>
              <a:t>October 2031 (EiF + 8)</a:t>
            </a:r>
          </a:p>
          <a:p>
            <a:pPr>
              <a:buClr>
                <a:schemeClr val="bg1">
                  <a:lumMod val="65000"/>
                </a:schemeClr>
              </a:buClr>
            </a:pPr>
            <a:r>
              <a:rPr lang="en-US" altLang="en-US" sz="1600" dirty="0"/>
              <a:t>Restriction effective for PPPs</a:t>
            </a:r>
            <a:endParaRPr lang="en-US" altLang="en-US" sz="1600" b="1" dirty="0"/>
          </a:p>
        </p:txBody>
      </p:sp>
      <p:sp>
        <p:nvSpPr>
          <p:cNvPr id="34" name="Content Placeholder 2">
            <a:extLst>
              <a:ext uri="{FF2B5EF4-FFF2-40B4-BE49-F238E27FC236}">
                <a16:creationId xmlns:a16="http://schemas.microsoft.com/office/drawing/2014/main" id="{3A2A8A65-7799-471F-BBBF-536547551D69}"/>
              </a:ext>
            </a:extLst>
          </p:cNvPr>
          <p:cNvSpPr txBox="1">
            <a:spLocks/>
          </p:cNvSpPr>
          <p:nvPr/>
        </p:nvSpPr>
        <p:spPr>
          <a:xfrm>
            <a:off x="582425" y="3270400"/>
            <a:ext cx="782781" cy="440253"/>
          </a:xfrm>
          <a:prstGeom prst="rect">
            <a:avLst/>
          </a:prstGeom>
        </p:spPr>
        <p:txBody>
          <a:bodyPr vert="horz" lIns="98660" tIns="49330" rIns="98660" bIns="49330" rtlCol="0">
            <a:normAutofit/>
          </a:bodyPr>
          <a:lstStyle>
            <a:lvl1pPr marL="0" indent="0" algn="l" defTabSz="1043742" rtl="0" eaLnBrk="1" latinLnBrk="0" hangingPunct="1">
              <a:spcBef>
                <a:spcPct val="20000"/>
              </a:spcBef>
              <a:buClr>
                <a:srgbClr val="FFD51E"/>
              </a:buClr>
              <a:buFont typeface="Arial" pitchFamily="34" charset="0"/>
              <a:buNone/>
              <a:defRPr sz="2301" kern="1200">
                <a:solidFill>
                  <a:schemeClr val="tx1"/>
                </a:solidFill>
                <a:latin typeface="+mn-lt"/>
                <a:ea typeface="+mn-ea"/>
                <a:cs typeface="+mn-cs"/>
              </a:defRPr>
            </a:lvl1pPr>
            <a:lvl2pPr marL="306238" indent="-201139" algn="l" defTabSz="1043742" rtl="0" eaLnBrk="1" latinLnBrk="0" hangingPunct="1">
              <a:spcBef>
                <a:spcPct val="20000"/>
              </a:spcBef>
              <a:buClr>
                <a:srgbClr val="FFD51E"/>
              </a:buClr>
              <a:buFont typeface="Arial" pitchFamily="34" charset="0"/>
              <a:buChar char="•"/>
              <a:defRPr sz="2100" kern="1200" baseline="0">
                <a:solidFill>
                  <a:schemeClr val="tx1"/>
                </a:solidFill>
                <a:latin typeface="+mn-lt"/>
                <a:ea typeface="+mn-ea"/>
                <a:cs typeface="+mn-cs"/>
              </a:defRPr>
            </a:lvl2pPr>
            <a:lvl3pPr marL="1304679" indent="-260935" algn="l" defTabSz="1043742" rtl="0" eaLnBrk="1" latinLnBrk="0" hangingPunct="1">
              <a:spcBef>
                <a:spcPct val="20000"/>
              </a:spcBef>
              <a:buClr>
                <a:srgbClr val="FFD51E"/>
              </a:buClr>
              <a:buFont typeface="Arial" pitchFamily="34" charset="0"/>
              <a:buChar char="•"/>
              <a:defRPr sz="2700" kern="1200">
                <a:solidFill>
                  <a:schemeClr val="tx1"/>
                </a:solidFill>
                <a:latin typeface="+mn-lt"/>
                <a:ea typeface="+mn-ea"/>
                <a:cs typeface="+mn-cs"/>
              </a:defRPr>
            </a:lvl3pPr>
            <a:lvl4pPr marL="1957017"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4pPr>
            <a:lvl5pPr marL="2478889" indent="-391404" algn="l" defTabSz="1043742" rtl="0" eaLnBrk="1" latinLnBrk="0" hangingPunct="1">
              <a:spcBef>
                <a:spcPct val="20000"/>
              </a:spcBef>
              <a:buClr>
                <a:srgbClr val="FFD51E"/>
              </a:buClr>
              <a:buFont typeface="Arial" pitchFamily="34" charset="0"/>
              <a:buChar char="•"/>
              <a:defRPr sz="2301" kern="1200">
                <a:solidFill>
                  <a:schemeClr val="tx1"/>
                </a:solidFill>
                <a:latin typeface="+mn-lt"/>
                <a:ea typeface="+mn-ea"/>
                <a:cs typeface="+mn-cs"/>
              </a:defRPr>
            </a:lvl5pPr>
            <a:lvl6pPr marL="2870291"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6pPr>
            <a:lvl7pPr marL="3392164"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7pPr>
            <a:lvl8pPr marL="3914035"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8pPr>
            <a:lvl9pPr marL="4435907" indent="-260935" algn="l" defTabSz="1043742" rtl="0" eaLnBrk="1" latinLnBrk="0" hangingPunct="1">
              <a:spcBef>
                <a:spcPct val="20000"/>
              </a:spcBef>
              <a:buFont typeface="Arial" pitchFamily="34" charset="0"/>
              <a:buChar char="•"/>
              <a:defRPr sz="2301" kern="1200">
                <a:solidFill>
                  <a:schemeClr val="tx1"/>
                </a:solidFill>
                <a:latin typeface="+mn-lt"/>
                <a:ea typeface="+mn-ea"/>
                <a:cs typeface="+mn-cs"/>
              </a:defRPr>
            </a:lvl9pPr>
          </a:lstStyle>
          <a:p>
            <a:pPr>
              <a:buClr>
                <a:schemeClr val="bg1">
                  <a:lumMod val="65000"/>
                </a:schemeClr>
              </a:buClr>
            </a:pPr>
            <a:r>
              <a:rPr lang="en-US" altLang="en-US" sz="1600" dirty="0">
                <a:solidFill>
                  <a:srgbClr val="FFD51E"/>
                </a:solidFill>
              </a:rPr>
              <a:t>‘20</a:t>
            </a:r>
          </a:p>
        </p:txBody>
      </p:sp>
    </p:spTree>
    <p:extLst>
      <p:ext uri="{BB962C8B-B14F-4D97-AF65-F5344CB8AC3E}">
        <p14:creationId xmlns:p14="http://schemas.microsoft.com/office/powerpoint/2010/main" val="21234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89D7D8-AFB8-A541-39B1-C99DD30FC08D}"/>
              </a:ext>
            </a:extLst>
          </p:cNvPr>
          <p:cNvSpPr>
            <a:spLocks noGrp="1"/>
          </p:cNvSpPr>
          <p:nvPr>
            <p:ph type="sldNum" sz="quarter" idx="12"/>
          </p:nvPr>
        </p:nvSpPr>
        <p:spPr/>
        <p:txBody>
          <a:bodyPr/>
          <a:lstStyle/>
          <a:p>
            <a:fld id="{F284296E-BF79-4060-B36C-009386B1C05D}" type="slidenum">
              <a:rPr lang="nl-NL" smtClean="0"/>
              <a:pPr/>
              <a:t>16</a:t>
            </a:fld>
            <a:endParaRPr lang="nl-NL" dirty="0"/>
          </a:p>
        </p:txBody>
      </p:sp>
      <p:sp>
        <p:nvSpPr>
          <p:cNvPr id="3" name="Text Placeholder 2">
            <a:extLst>
              <a:ext uri="{FF2B5EF4-FFF2-40B4-BE49-F238E27FC236}">
                <a16:creationId xmlns:a16="http://schemas.microsoft.com/office/drawing/2014/main" id="{017253E2-7F8F-4CFA-7EE2-D03C585DA248}"/>
              </a:ext>
            </a:extLst>
          </p:cNvPr>
          <p:cNvSpPr>
            <a:spLocks noGrp="1"/>
          </p:cNvSpPr>
          <p:nvPr>
            <p:ph type="body" sz="quarter" idx="14"/>
          </p:nvPr>
        </p:nvSpPr>
        <p:spPr/>
        <p:txBody>
          <a:bodyPr>
            <a:normAutofit fontScale="92500" lnSpcReduction="10000"/>
          </a:bodyPr>
          <a:lstStyle/>
          <a:p>
            <a:r>
              <a:rPr lang="en-GB" dirty="0" err="1"/>
              <a:t>Incotec’s</a:t>
            </a:r>
            <a:r>
              <a:rPr lang="en-GB" dirty="0"/>
              <a:t> Microplastic-free solutions</a:t>
            </a:r>
            <a:endParaRPr lang="nl-NL" dirty="0"/>
          </a:p>
          <a:p>
            <a:endParaRPr lang="nl-NL" dirty="0"/>
          </a:p>
        </p:txBody>
      </p:sp>
      <p:pic>
        <p:nvPicPr>
          <p:cNvPr id="6" name="Content Placeholder 5">
            <a:extLst>
              <a:ext uri="{FF2B5EF4-FFF2-40B4-BE49-F238E27FC236}">
                <a16:creationId xmlns:a16="http://schemas.microsoft.com/office/drawing/2014/main" id="{0ABE4804-F83F-6397-644A-9C346F3B2CA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484"/>
          <a:stretch>
            <a:fillRect/>
          </a:stretch>
        </p:blipFill>
        <p:spPr>
          <a:xfrm>
            <a:off x="636997" y="1354081"/>
            <a:ext cx="3839011" cy="4149835"/>
          </a:xfrm>
        </p:spPr>
      </p:pic>
      <p:pic>
        <p:nvPicPr>
          <p:cNvPr id="7" name="Picture 6">
            <a:extLst>
              <a:ext uri="{FF2B5EF4-FFF2-40B4-BE49-F238E27FC236}">
                <a16:creationId xmlns:a16="http://schemas.microsoft.com/office/drawing/2014/main" id="{0E0EE770-00E3-E95B-2368-F8CE3389D5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0000" y="1385908"/>
            <a:ext cx="2932843" cy="4149835"/>
          </a:xfrm>
          <a:prstGeom prst="rect">
            <a:avLst/>
          </a:prstGeom>
        </p:spPr>
      </p:pic>
      <p:sp>
        <p:nvSpPr>
          <p:cNvPr id="9" name="TextBox 8">
            <a:extLst>
              <a:ext uri="{FF2B5EF4-FFF2-40B4-BE49-F238E27FC236}">
                <a16:creationId xmlns:a16="http://schemas.microsoft.com/office/drawing/2014/main" id="{2F1AFE72-165A-C0C4-23BB-E5E85051092C}"/>
              </a:ext>
            </a:extLst>
          </p:cNvPr>
          <p:cNvSpPr txBox="1"/>
          <p:nvPr/>
        </p:nvSpPr>
        <p:spPr>
          <a:xfrm>
            <a:off x="9149917" y="967374"/>
            <a:ext cx="3461657" cy="369332"/>
          </a:xfrm>
          <a:prstGeom prst="rect">
            <a:avLst/>
          </a:prstGeom>
          <a:noFill/>
        </p:spPr>
        <p:txBody>
          <a:bodyPr wrap="square">
            <a:spAutoFit/>
          </a:bodyPr>
          <a:lstStyle/>
          <a:p>
            <a:r>
              <a:rPr lang="en-AU" dirty="0">
                <a:hlinkClick r:id="rId4"/>
              </a:rPr>
              <a:t>Whitepaper.pdf</a:t>
            </a:r>
            <a:endParaRPr lang="en-AU" dirty="0"/>
          </a:p>
        </p:txBody>
      </p:sp>
      <p:pic>
        <p:nvPicPr>
          <p:cNvPr id="11" name="Picture 10">
            <a:extLst>
              <a:ext uri="{FF2B5EF4-FFF2-40B4-BE49-F238E27FC236}">
                <a16:creationId xmlns:a16="http://schemas.microsoft.com/office/drawing/2014/main" id="{2130CCAA-27FA-A377-3B8E-1FF2354981C4}"/>
              </a:ext>
            </a:extLst>
          </p:cNvPr>
          <p:cNvPicPr>
            <a:picLocks noChangeAspect="1"/>
          </p:cNvPicPr>
          <p:nvPr/>
        </p:nvPicPr>
        <p:blipFill>
          <a:blip r:embed="rId5"/>
          <a:stretch>
            <a:fillRect/>
          </a:stretch>
        </p:blipFill>
        <p:spPr>
          <a:xfrm>
            <a:off x="9163067" y="1444746"/>
            <a:ext cx="1793772" cy="1800000"/>
          </a:xfrm>
          <a:prstGeom prst="rect">
            <a:avLst/>
          </a:prstGeom>
        </p:spPr>
      </p:pic>
      <p:pic>
        <p:nvPicPr>
          <p:cNvPr id="13" name="Picture 12">
            <a:extLst>
              <a:ext uri="{FF2B5EF4-FFF2-40B4-BE49-F238E27FC236}">
                <a16:creationId xmlns:a16="http://schemas.microsoft.com/office/drawing/2014/main" id="{FAF45719-0609-28D1-6082-00F39206CF35}"/>
              </a:ext>
            </a:extLst>
          </p:cNvPr>
          <p:cNvPicPr>
            <a:picLocks noChangeAspect="1"/>
          </p:cNvPicPr>
          <p:nvPr/>
        </p:nvPicPr>
        <p:blipFill>
          <a:blip r:embed="rId6"/>
          <a:stretch>
            <a:fillRect/>
          </a:stretch>
        </p:blipFill>
        <p:spPr>
          <a:xfrm>
            <a:off x="9163067" y="3892986"/>
            <a:ext cx="1776420" cy="1800000"/>
          </a:xfrm>
          <a:prstGeom prst="rect">
            <a:avLst/>
          </a:prstGeom>
        </p:spPr>
      </p:pic>
      <p:sp>
        <p:nvSpPr>
          <p:cNvPr id="14" name="TextBox 13">
            <a:extLst>
              <a:ext uri="{FF2B5EF4-FFF2-40B4-BE49-F238E27FC236}">
                <a16:creationId xmlns:a16="http://schemas.microsoft.com/office/drawing/2014/main" id="{78E634A8-B2A4-C46B-8BB8-B75FFB9AC7FC}"/>
              </a:ext>
            </a:extLst>
          </p:cNvPr>
          <p:cNvSpPr txBox="1"/>
          <p:nvPr/>
        </p:nvSpPr>
        <p:spPr>
          <a:xfrm>
            <a:off x="9149918" y="3460826"/>
            <a:ext cx="3461657" cy="369332"/>
          </a:xfrm>
          <a:prstGeom prst="rect">
            <a:avLst/>
          </a:prstGeom>
          <a:noFill/>
        </p:spPr>
        <p:txBody>
          <a:bodyPr wrap="square">
            <a:spAutoFit/>
          </a:bodyPr>
          <a:lstStyle/>
          <a:p>
            <a:r>
              <a:rPr lang="en-AU" dirty="0">
                <a:hlinkClick r:id="rId7"/>
              </a:rPr>
              <a:t>DISCO Plus.pdf</a:t>
            </a:r>
            <a:endParaRPr lang="en-AU" dirty="0"/>
          </a:p>
        </p:txBody>
      </p:sp>
    </p:spTree>
    <p:extLst>
      <p:ext uri="{BB962C8B-B14F-4D97-AF65-F5344CB8AC3E}">
        <p14:creationId xmlns:p14="http://schemas.microsoft.com/office/powerpoint/2010/main" val="4076664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D9D8-7FA7-7A30-051A-6F5585914680}"/>
              </a:ext>
            </a:extLst>
          </p:cNvPr>
          <p:cNvSpPr>
            <a:spLocks noGrp="1"/>
          </p:cNvSpPr>
          <p:nvPr>
            <p:ph type="title"/>
          </p:nvPr>
        </p:nvSpPr>
        <p:spPr/>
        <p:txBody>
          <a:bodyPr/>
          <a:lstStyle/>
          <a:p>
            <a:r>
              <a:rPr lang="nl-NL" dirty="0"/>
              <a:t>Data </a:t>
            </a:r>
            <a:r>
              <a:rPr lang="nl-NL" dirty="0" err="1"/>
              <a:t>science</a:t>
            </a:r>
            <a:r>
              <a:rPr lang="nl-NL" dirty="0"/>
              <a:t> </a:t>
            </a:r>
            <a:r>
              <a:rPr lang="nl-NL" dirty="0" err="1"/>
              <a:t>and</a:t>
            </a:r>
            <a:r>
              <a:rPr lang="nl-NL" dirty="0"/>
              <a:t> AI</a:t>
            </a:r>
          </a:p>
        </p:txBody>
      </p:sp>
      <p:sp>
        <p:nvSpPr>
          <p:cNvPr id="3" name="Text Placeholder 2">
            <a:extLst>
              <a:ext uri="{FF2B5EF4-FFF2-40B4-BE49-F238E27FC236}">
                <a16:creationId xmlns:a16="http://schemas.microsoft.com/office/drawing/2014/main" id="{B41D863F-62AF-0852-034D-F1208773ED68}"/>
              </a:ext>
            </a:extLst>
          </p:cNvPr>
          <p:cNvSpPr>
            <a:spLocks noGrp="1"/>
          </p:cNvSpPr>
          <p:nvPr>
            <p:ph type="body" idx="1"/>
          </p:nvPr>
        </p:nvSpPr>
        <p:spPr/>
        <p:txBody>
          <a:bodyPr/>
          <a:lstStyle/>
          <a:p>
            <a:endParaRPr lang="nl-NL"/>
          </a:p>
        </p:txBody>
      </p:sp>
      <p:sp>
        <p:nvSpPr>
          <p:cNvPr id="4" name="Date Placeholder 3">
            <a:extLst>
              <a:ext uri="{FF2B5EF4-FFF2-40B4-BE49-F238E27FC236}">
                <a16:creationId xmlns:a16="http://schemas.microsoft.com/office/drawing/2014/main" id="{72F0DEB3-079C-A41D-63AA-5A0B2874C8BD}"/>
              </a:ext>
            </a:extLst>
          </p:cNvPr>
          <p:cNvSpPr>
            <a:spLocks noGrp="1"/>
          </p:cNvSpPr>
          <p:nvPr>
            <p:ph type="dt" sz="half" idx="10"/>
          </p:nvPr>
        </p:nvSpPr>
        <p:spPr/>
        <p:txBody>
          <a:bodyPr/>
          <a:lstStyle/>
          <a:p>
            <a:fld id="{3D91E651-DD97-4A8B-A8E3-C6B07C4E5084}" type="datetime1">
              <a:rPr lang="nl-NL" smtClean="0"/>
              <a:t>17-3-2026</a:t>
            </a:fld>
            <a:endParaRPr lang="en-NL" dirty="0"/>
          </a:p>
        </p:txBody>
      </p:sp>
      <p:sp>
        <p:nvSpPr>
          <p:cNvPr id="5" name="Footer Placeholder 4">
            <a:extLst>
              <a:ext uri="{FF2B5EF4-FFF2-40B4-BE49-F238E27FC236}">
                <a16:creationId xmlns:a16="http://schemas.microsoft.com/office/drawing/2014/main" id="{60F408EF-C3E2-D93C-01AC-B08C43D9C20A}"/>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EFF93EA3-AFD8-AC2E-F72A-515311058C88}"/>
              </a:ext>
            </a:extLst>
          </p:cNvPr>
          <p:cNvSpPr>
            <a:spLocks noGrp="1"/>
          </p:cNvSpPr>
          <p:nvPr>
            <p:ph type="sldNum" sz="quarter" idx="12"/>
          </p:nvPr>
        </p:nvSpPr>
        <p:spPr/>
        <p:txBody>
          <a:bodyPr/>
          <a:lstStyle/>
          <a:p>
            <a:fld id="{10479132-DEE4-CE4D-B830-DC59F8FE2F57}" type="slidenum">
              <a:rPr lang="nl-NL" smtClean="0"/>
              <a:t>17</a:t>
            </a:fld>
            <a:endParaRPr lang="nl-NL"/>
          </a:p>
        </p:txBody>
      </p:sp>
      <p:sp>
        <p:nvSpPr>
          <p:cNvPr id="7" name="Subtitle 6">
            <a:extLst>
              <a:ext uri="{FF2B5EF4-FFF2-40B4-BE49-F238E27FC236}">
                <a16:creationId xmlns:a16="http://schemas.microsoft.com/office/drawing/2014/main" id="{16E64347-F6E2-F1AA-7CC9-E71522ED0403}"/>
              </a:ext>
            </a:extLst>
          </p:cNvPr>
          <p:cNvSpPr>
            <a:spLocks noGrp="1"/>
          </p:cNvSpPr>
          <p:nvPr>
            <p:ph type="subTitle" idx="13"/>
          </p:nvPr>
        </p:nvSpPr>
        <p:spPr/>
        <p:txBody>
          <a:bodyPr/>
          <a:lstStyle/>
          <a:p>
            <a:r>
              <a:rPr lang="nl-NL" dirty="0"/>
              <a:t>3</a:t>
            </a:r>
          </a:p>
        </p:txBody>
      </p:sp>
    </p:spTree>
    <p:extLst>
      <p:ext uri="{BB962C8B-B14F-4D97-AF65-F5344CB8AC3E}">
        <p14:creationId xmlns:p14="http://schemas.microsoft.com/office/powerpoint/2010/main" val="423413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8FCCA5-B8AC-4A33-B0B1-3E3CD79DBB3D}"/>
              </a:ext>
            </a:extLst>
          </p:cNvPr>
          <p:cNvGrpSpPr/>
          <p:nvPr/>
        </p:nvGrpSpPr>
        <p:grpSpPr>
          <a:xfrm>
            <a:off x="10432301" y="-68863"/>
            <a:ext cx="1668127" cy="1484432"/>
            <a:chOff x="7824225" y="207756"/>
            <a:chExt cx="1251095" cy="1113324"/>
          </a:xfrm>
        </p:grpSpPr>
        <p:sp>
          <p:nvSpPr>
            <p:cNvPr id="19" name="Oval 18">
              <a:extLst>
                <a:ext uri="{FF2B5EF4-FFF2-40B4-BE49-F238E27FC236}">
                  <a16:creationId xmlns:a16="http://schemas.microsoft.com/office/drawing/2014/main" id="{21EB29AC-F7B9-411C-97C4-977078004A84}"/>
                </a:ext>
              </a:extLst>
            </p:cNvPr>
            <p:cNvSpPr/>
            <p:nvPr/>
          </p:nvSpPr>
          <p:spPr>
            <a:xfrm>
              <a:off x="7873236" y="207756"/>
              <a:ext cx="1111176" cy="1113324"/>
            </a:xfrm>
            <a:prstGeom prst="ellipse">
              <a:avLst/>
            </a:prstGeom>
            <a:solidFill>
              <a:schemeClr val="accent5">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rial"/>
                <a:cs typeface="Arial"/>
              </a:endParaRPr>
            </a:p>
          </p:txBody>
        </p:sp>
        <p:sp>
          <p:nvSpPr>
            <p:cNvPr id="29" name="TextBox 28">
              <a:extLst>
                <a:ext uri="{FF2B5EF4-FFF2-40B4-BE49-F238E27FC236}">
                  <a16:creationId xmlns:a16="http://schemas.microsoft.com/office/drawing/2014/main" id="{C7519076-42D7-42DA-BDA9-8907F1C7F200}"/>
                </a:ext>
              </a:extLst>
            </p:cNvPr>
            <p:cNvSpPr txBox="1"/>
            <p:nvPr/>
          </p:nvSpPr>
          <p:spPr>
            <a:xfrm>
              <a:off x="7824225" y="902529"/>
              <a:ext cx="1251095" cy="138452"/>
            </a:xfrm>
            <a:prstGeom prst="rect">
              <a:avLst/>
            </a:prstGeom>
            <a:noFill/>
          </p:spPr>
          <p:txBody>
            <a:bodyPr wrap="square" lIns="0" tIns="0" rIns="0" bIns="0" rtlCol="0">
              <a:spAutoFit/>
            </a:bodyPr>
            <a:lstStyle/>
            <a:p>
              <a:pPr algn="ctr" defTabSz="1422364">
                <a:lnSpc>
                  <a:spcPct val="90000"/>
                </a:lnSpc>
                <a:spcBef>
                  <a:spcPct val="0"/>
                </a:spcBef>
                <a:spcAft>
                  <a:spcPct val="35000"/>
                </a:spcAft>
              </a:pPr>
              <a:r>
                <a:rPr lang="en-GB" altLang="en-US" sz="1333">
                  <a:solidFill>
                    <a:srgbClr val="000000">
                      <a:lumMod val="75000"/>
                      <a:lumOff val="25000"/>
                    </a:srgbClr>
                  </a:solidFill>
                  <a:latin typeface="Arial" panose="020B0604020202020204" pitchFamily="34" charset="0"/>
                  <a:cs typeface="Arial" panose="020B0604020202020204" pitchFamily="34" charset="0"/>
                </a:rPr>
                <a:t>TECHNOLOGY</a:t>
              </a:r>
              <a:endParaRPr lang="en-GB" sz="1333">
                <a:solidFill>
                  <a:srgbClr val="000000">
                    <a:lumMod val="75000"/>
                    <a:lumOff val="25000"/>
                  </a:srgbClr>
                </a:solidFill>
                <a:latin typeface="Arial" panose="020B0604020202020204" pitchFamily="34" charset="0"/>
                <a:cs typeface="Arial" panose="020B0604020202020204" pitchFamily="34" charset="0"/>
              </a:endParaRPr>
            </a:p>
          </p:txBody>
        </p:sp>
        <p:pic>
          <p:nvPicPr>
            <p:cNvPr id="27" name="Graphic 26">
              <a:extLst>
                <a:ext uri="{FF2B5EF4-FFF2-40B4-BE49-F238E27FC236}">
                  <a16:creationId xmlns:a16="http://schemas.microsoft.com/office/drawing/2014/main" id="{7D58CAB9-1E8B-42D9-810F-ED8312FF2F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79935" y="389784"/>
              <a:ext cx="738736" cy="457624"/>
            </a:xfrm>
            <a:prstGeom prst="rect">
              <a:avLst/>
            </a:prstGeom>
          </p:spPr>
        </p:pic>
      </p:grpSp>
      <p:sp>
        <p:nvSpPr>
          <p:cNvPr id="8" name="Text Placeholder 1">
            <a:extLst>
              <a:ext uri="{FF2B5EF4-FFF2-40B4-BE49-F238E27FC236}">
                <a16:creationId xmlns:a16="http://schemas.microsoft.com/office/drawing/2014/main" id="{759A7FED-1CC6-4EC6-96B6-03BD8A4D088F}"/>
              </a:ext>
            </a:extLst>
          </p:cNvPr>
          <p:cNvSpPr txBox="1">
            <a:spLocks/>
          </p:cNvSpPr>
          <p:nvPr/>
        </p:nvSpPr>
        <p:spPr>
          <a:xfrm>
            <a:off x="817849" y="486012"/>
            <a:ext cx="10604499" cy="511013"/>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0" i="0" kern="1200" cap="all" spc="50" baseline="0">
                <a:solidFill>
                  <a:schemeClr val="accent1"/>
                </a:solidFill>
                <a:latin typeface="L Futura Light"/>
                <a:ea typeface="Roboto" panose="02000000000000000000" pitchFamily="2" charset="0"/>
                <a:cs typeface="L Futura Ligh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7"/>
            <a:r>
              <a:rPr lang="en-GB" sz="2933" spc="67" dirty="0">
                <a:solidFill>
                  <a:srgbClr val="4B5050"/>
                </a:solidFill>
              </a:rPr>
              <a:t>Abrasion resistance analyser</a:t>
            </a:r>
          </a:p>
        </p:txBody>
      </p:sp>
      <p:grpSp>
        <p:nvGrpSpPr>
          <p:cNvPr id="4" name="Group 3">
            <a:extLst>
              <a:ext uri="{FF2B5EF4-FFF2-40B4-BE49-F238E27FC236}">
                <a16:creationId xmlns:a16="http://schemas.microsoft.com/office/drawing/2014/main" id="{6569E96D-4E62-E998-0B3C-68592B8ADE93}"/>
              </a:ext>
            </a:extLst>
          </p:cNvPr>
          <p:cNvGrpSpPr/>
          <p:nvPr/>
        </p:nvGrpSpPr>
        <p:grpSpPr>
          <a:xfrm>
            <a:off x="83479" y="1328688"/>
            <a:ext cx="3744927" cy="4573216"/>
            <a:chOff x="297112" y="813953"/>
            <a:chExt cx="2808695" cy="3429912"/>
          </a:xfrm>
        </p:grpSpPr>
        <p:grpSp>
          <p:nvGrpSpPr>
            <p:cNvPr id="5" name="Group 4">
              <a:extLst>
                <a:ext uri="{FF2B5EF4-FFF2-40B4-BE49-F238E27FC236}">
                  <a16:creationId xmlns:a16="http://schemas.microsoft.com/office/drawing/2014/main" id="{5CA8493B-05F3-ADEB-5066-36449D306501}"/>
                </a:ext>
              </a:extLst>
            </p:cNvPr>
            <p:cNvGrpSpPr/>
            <p:nvPr/>
          </p:nvGrpSpPr>
          <p:grpSpPr>
            <a:xfrm>
              <a:off x="297112" y="813953"/>
              <a:ext cx="2639438" cy="1051721"/>
              <a:chOff x="297112" y="819241"/>
              <a:chExt cx="2639438" cy="1030107"/>
            </a:xfrm>
          </p:grpSpPr>
          <p:sp>
            <p:nvSpPr>
              <p:cNvPr id="17" name="Rectangle 16">
                <a:extLst>
                  <a:ext uri="{FF2B5EF4-FFF2-40B4-BE49-F238E27FC236}">
                    <a16:creationId xmlns:a16="http://schemas.microsoft.com/office/drawing/2014/main" id="{AA9C0DD0-A0DB-22A1-F53A-0CE3C6B5E5F3}"/>
                  </a:ext>
                </a:extLst>
              </p:cNvPr>
              <p:cNvSpPr/>
              <p:nvPr/>
            </p:nvSpPr>
            <p:spPr>
              <a:xfrm>
                <a:off x="297112" y="819241"/>
                <a:ext cx="2639438" cy="1030107"/>
              </a:xfrm>
              <a:prstGeom prst="rect">
                <a:avLst/>
              </a:prstGeom>
              <a:solidFill>
                <a:srgbClr val="7B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endParaRPr lang="en-GB" sz="1400" dirty="0">
                  <a:solidFill>
                    <a:prstClr val="white"/>
                  </a:solidFill>
                  <a:latin typeface="Futura PT"/>
                </a:endParaRPr>
              </a:p>
            </p:txBody>
          </p:sp>
          <p:sp>
            <p:nvSpPr>
              <p:cNvPr id="18" name="TextBox 17">
                <a:extLst>
                  <a:ext uri="{FF2B5EF4-FFF2-40B4-BE49-F238E27FC236}">
                    <a16:creationId xmlns:a16="http://schemas.microsoft.com/office/drawing/2014/main" id="{B6452442-18CC-F7F9-601F-66B2857AFFF4}"/>
                  </a:ext>
                </a:extLst>
              </p:cNvPr>
              <p:cNvSpPr txBox="1"/>
              <p:nvPr/>
            </p:nvSpPr>
            <p:spPr>
              <a:xfrm>
                <a:off x="297112" y="831374"/>
                <a:ext cx="2526811" cy="670683"/>
              </a:xfrm>
              <a:prstGeom prst="rect">
                <a:avLst/>
              </a:prstGeom>
              <a:noFill/>
            </p:spPr>
            <p:txBody>
              <a:bodyPr wrap="square" rtlCol="0">
                <a:spAutoFit/>
              </a:bodyPr>
              <a:lstStyle/>
              <a:p>
                <a:pPr defTabSz="914377"/>
                <a:r>
                  <a:rPr lang="en-GB" sz="2667" b="1" dirty="0">
                    <a:solidFill>
                      <a:prstClr val="white"/>
                    </a:solidFill>
                    <a:latin typeface="Futura PT"/>
                  </a:rPr>
                  <a:t>Problem</a:t>
                </a:r>
              </a:p>
              <a:p>
                <a:pPr defTabSz="914377"/>
                <a:r>
                  <a:rPr lang="en-GB" sz="1333" dirty="0">
                    <a:solidFill>
                      <a:prstClr val="white"/>
                    </a:solidFill>
                    <a:latin typeface="Futura PT"/>
                  </a:rPr>
                  <a:t>Seed coatings are (stressed / worn) by handling and machinery</a:t>
                </a:r>
                <a:endParaRPr lang="en-GB" sz="2667" dirty="0">
                  <a:solidFill>
                    <a:prstClr val="black"/>
                  </a:solidFill>
                  <a:latin typeface="Futura PT"/>
                </a:endParaRPr>
              </a:p>
            </p:txBody>
          </p:sp>
        </p:grpSp>
        <p:pic>
          <p:nvPicPr>
            <p:cNvPr id="6" name="Picture 5" descr="A picture containing bunch, group, fruit, corn&#10;&#10;Description automatically generated">
              <a:extLst>
                <a:ext uri="{FF2B5EF4-FFF2-40B4-BE49-F238E27FC236}">
                  <a16:creationId xmlns:a16="http://schemas.microsoft.com/office/drawing/2014/main" id="{2FFAB864-47BB-D499-1431-48A4AEA591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57" y="1917265"/>
              <a:ext cx="883988" cy="830428"/>
            </a:xfrm>
            <a:prstGeom prst="rect">
              <a:avLst/>
            </a:prstGeom>
          </p:spPr>
        </p:pic>
        <p:pic>
          <p:nvPicPr>
            <p:cNvPr id="10" name="Picture 9" descr="A picture containing fruit, pile, sale, several&#10;&#10;Description automatically generated">
              <a:extLst>
                <a:ext uri="{FF2B5EF4-FFF2-40B4-BE49-F238E27FC236}">
                  <a16:creationId xmlns:a16="http://schemas.microsoft.com/office/drawing/2014/main" id="{BF2D3A8E-F3E9-7F24-E88E-72EEF0A7E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56" y="1917265"/>
              <a:ext cx="883988" cy="830429"/>
            </a:xfrm>
            <a:prstGeom prst="rect">
              <a:avLst/>
            </a:prstGeom>
          </p:spPr>
        </p:pic>
        <p:sp>
          <p:nvSpPr>
            <p:cNvPr id="11" name="Arrow: Down 10">
              <a:extLst>
                <a:ext uri="{FF2B5EF4-FFF2-40B4-BE49-F238E27FC236}">
                  <a16:creationId xmlns:a16="http://schemas.microsoft.com/office/drawing/2014/main" id="{1E10B191-5687-DDA8-A255-93D4E5CD9172}"/>
                </a:ext>
              </a:extLst>
            </p:cNvPr>
            <p:cNvSpPr/>
            <p:nvPr/>
          </p:nvSpPr>
          <p:spPr>
            <a:xfrm rot="16200000">
              <a:off x="1457487" y="2340122"/>
              <a:ext cx="268716" cy="245730"/>
            </a:xfrm>
            <a:prstGeom prst="down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endParaRPr lang="nl-NL" sz="1400">
                <a:solidFill>
                  <a:prstClr val="white"/>
                </a:solidFill>
                <a:latin typeface="Futura PT"/>
              </a:endParaRPr>
            </a:p>
          </p:txBody>
        </p:sp>
        <p:sp>
          <p:nvSpPr>
            <p:cNvPr id="12" name="TextBox 11">
              <a:extLst>
                <a:ext uri="{FF2B5EF4-FFF2-40B4-BE49-F238E27FC236}">
                  <a16:creationId xmlns:a16="http://schemas.microsoft.com/office/drawing/2014/main" id="{B30A7DF9-C35F-B80D-799F-22D08D659CD1}"/>
                </a:ext>
              </a:extLst>
            </p:cNvPr>
            <p:cNvSpPr txBox="1"/>
            <p:nvPr/>
          </p:nvSpPr>
          <p:spPr>
            <a:xfrm>
              <a:off x="1269506" y="2143391"/>
              <a:ext cx="644677" cy="207749"/>
            </a:xfrm>
            <a:prstGeom prst="rect">
              <a:avLst/>
            </a:prstGeom>
            <a:noFill/>
          </p:spPr>
          <p:txBody>
            <a:bodyPr wrap="square">
              <a:spAutoFit/>
            </a:bodyPr>
            <a:lstStyle/>
            <a:p>
              <a:pPr algn="ctr" defTabSz="914377"/>
              <a:r>
                <a:rPr lang="en-GB" sz="1200">
                  <a:solidFill>
                    <a:prstClr val="black"/>
                  </a:solidFill>
                  <a:latin typeface="Arial"/>
                </a:rPr>
                <a:t>Coating</a:t>
              </a:r>
            </a:p>
          </p:txBody>
        </p:sp>
        <p:sp>
          <p:nvSpPr>
            <p:cNvPr id="14" name="Arrow: Down 13">
              <a:extLst>
                <a:ext uri="{FF2B5EF4-FFF2-40B4-BE49-F238E27FC236}">
                  <a16:creationId xmlns:a16="http://schemas.microsoft.com/office/drawing/2014/main" id="{121546AC-3568-1A8F-59C2-8589AEDBB8B1}"/>
                </a:ext>
              </a:extLst>
            </p:cNvPr>
            <p:cNvSpPr/>
            <p:nvPr/>
          </p:nvSpPr>
          <p:spPr>
            <a:xfrm>
              <a:off x="1981823" y="2791046"/>
              <a:ext cx="268716" cy="245730"/>
            </a:xfrm>
            <a:prstGeom prst="down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endParaRPr lang="nl-NL" sz="1400">
                <a:solidFill>
                  <a:prstClr val="white"/>
                </a:solidFill>
                <a:latin typeface="Futura PT"/>
              </a:endParaRPr>
            </a:p>
          </p:txBody>
        </p:sp>
        <p:sp>
          <p:nvSpPr>
            <p:cNvPr id="15" name="TextBox 14">
              <a:extLst>
                <a:ext uri="{FF2B5EF4-FFF2-40B4-BE49-F238E27FC236}">
                  <a16:creationId xmlns:a16="http://schemas.microsoft.com/office/drawing/2014/main" id="{ABECB589-B5E5-9035-775B-C98380659BBE}"/>
                </a:ext>
              </a:extLst>
            </p:cNvPr>
            <p:cNvSpPr txBox="1"/>
            <p:nvPr/>
          </p:nvSpPr>
          <p:spPr>
            <a:xfrm>
              <a:off x="2130900" y="2729245"/>
              <a:ext cx="974907" cy="346249"/>
            </a:xfrm>
            <a:prstGeom prst="rect">
              <a:avLst/>
            </a:prstGeom>
            <a:noFill/>
          </p:spPr>
          <p:txBody>
            <a:bodyPr wrap="square">
              <a:spAutoFit/>
            </a:bodyPr>
            <a:lstStyle/>
            <a:p>
              <a:pPr algn="ctr" defTabSz="914377"/>
              <a:r>
                <a:rPr lang="en-GB" sz="1200">
                  <a:solidFill>
                    <a:prstClr val="black"/>
                  </a:solidFill>
                  <a:latin typeface="Arial"/>
                </a:rPr>
                <a:t>Mechanical damage </a:t>
              </a:r>
            </a:p>
          </p:txBody>
        </p:sp>
        <p:pic>
          <p:nvPicPr>
            <p:cNvPr id="16" name="Picture 15" descr="A picture containing fruit, group, stacked, several&#10;&#10;Description automatically generated">
              <a:extLst>
                <a:ext uri="{FF2B5EF4-FFF2-40B4-BE49-F238E27FC236}">
                  <a16:creationId xmlns:a16="http://schemas.microsoft.com/office/drawing/2014/main" id="{94D06F20-2D26-C3B7-0310-BE3D9B3B30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747" y="3080128"/>
              <a:ext cx="1238792" cy="1163737"/>
            </a:xfrm>
            <a:prstGeom prst="rect">
              <a:avLst/>
            </a:prstGeom>
          </p:spPr>
        </p:pic>
      </p:grpSp>
      <p:grpSp>
        <p:nvGrpSpPr>
          <p:cNvPr id="21" name="Group 20">
            <a:extLst>
              <a:ext uri="{FF2B5EF4-FFF2-40B4-BE49-F238E27FC236}">
                <a16:creationId xmlns:a16="http://schemas.microsoft.com/office/drawing/2014/main" id="{17F86EB2-EBF5-82F0-A65F-8E6A8487725A}"/>
              </a:ext>
            </a:extLst>
          </p:cNvPr>
          <p:cNvGrpSpPr/>
          <p:nvPr/>
        </p:nvGrpSpPr>
        <p:grpSpPr>
          <a:xfrm>
            <a:off x="4074869" y="1328688"/>
            <a:ext cx="3519251" cy="4706301"/>
            <a:chOff x="3291721" y="806472"/>
            <a:chExt cx="2639438" cy="3529726"/>
          </a:xfrm>
        </p:grpSpPr>
        <p:grpSp>
          <p:nvGrpSpPr>
            <p:cNvPr id="22" name="Group 21">
              <a:extLst>
                <a:ext uri="{FF2B5EF4-FFF2-40B4-BE49-F238E27FC236}">
                  <a16:creationId xmlns:a16="http://schemas.microsoft.com/office/drawing/2014/main" id="{74FEC571-8E59-601F-2FC0-A4CC28E5D6AD}"/>
                </a:ext>
              </a:extLst>
            </p:cNvPr>
            <p:cNvGrpSpPr/>
            <p:nvPr/>
          </p:nvGrpSpPr>
          <p:grpSpPr>
            <a:xfrm>
              <a:off x="3291721" y="806472"/>
              <a:ext cx="2639438" cy="1065402"/>
              <a:chOff x="3271579" y="820011"/>
              <a:chExt cx="2639438" cy="1065402"/>
            </a:xfrm>
          </p:grpSpPr>
          <p:sp>
            <p:nvSpPr>
              <p:cNvPr id="32" name="Rectangle 31">
                <a:extLst>
                  <a:ext uri="{FF2B5EF4-FFF2-40B4-BE49-F238E27FC236}">
                    <a16:creationId xmlns:a16="http://schemas.microsoft.com/office/drawing/2014/main" id="{04B60FD1-37C9-1406-C21E-91DCAFAF410B}"/>
                  </a:ext>
                </a:extLst>
              </p:cNvPr>
              <p:cNvSpPr/>
              <p:nvPr/>
            </p:nvSpPr>
            <p:spPr>
              <a:xfrm>
                <a:off x="3271579" y="820011"/>
                <a:ext cx="2639438" cy="1065402"/>
              </a:xfrm>
              <a:prstGeom prst="rect">
                <a:avLst/>
              </a:prstGeom>
              <a:solidFill>
                <a:srgbClr val="7B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endParaRPr lang="en-GB" sz="1400" dirty="0">
                  <a:solidFill>
                    <a:prstClr val="white"/>
                  </a:solidFill>
                  <a:latin typeface="Futura PT"/>
                </a:endParaRPr>
              </a:p>
            </p:txBody>
          </p:sp>
          <p:sp>
            <p:nvSpPr>
              <p:cNvPr id="33" name="TextBox 32">
                <a:extLst>
                  <a:ext uri="{FF2B5EF4-FFF2-40B4-BE49-F238E27FC236}">
                    <a16:creationId xmlns:a16="http://schemas.microsoft.com/office/drawing/2014/main" id="{6C0A26B7-D213-4199-5BD9-130BB8A93121}"/>
                  </a:ext>
                </a:extLst>
              </p:cNvPr>
              <p:cNvSpPr txBox="1"/>
              <p:nvPr/>
            </p:nvSpPr>
            <p:spPr>
              <a:xfrm>
                <a:off x="3271579" y="833016"/>
                <a:ext cx="2526811" cy="684755"/>
              </a:xfrm>
              <a:prstGeom prst="rect">
                <a:avLst/>
              </a:prstGeom>
              <a:noFill/>
            </p:spPr>
            <p:txBody>
              <a:bodyPr wrap="square" rtlCol="0">
                <a:spAutoFit/>
              </a:bodyPr>
              <a:lstStyle/>
              <a:p>
                <a:pPr defTabSz="914377"/>
                <a:r>
                  <a:rPr lang="en-GB" sz="2667" b="1" dirty="0">
                    <a:solidFill>
                      <a:prstClr val="white"/>
                    </a:solidFill>
                    <a:latin typeface="Futura PT"/>
                  </a:rPr>
                  <a:t>AI Solution</a:t>
                </a:r>
              </a:p>
              <a:p>
                <a:pPr defTabSz="914377"/>
                <a:r>
                  <a:rPr lang="en-GB" sz="1333" dirty="0">
                    <a:solidFill>
                      <a:prstClr val="white"/>
                    </a:solidFill>
                    <a:latin typeface="Futura PT"/>
                  </a:rPr>
                  <a:t>A machine is trained to identify the exact resistance of seed coatings</a:t>
                </a:r>
                <a:endParaRPr lang="en-GB" sz="2667" dirty="0">
                  <a:solidFill>
                    <a:prstClr val="black"/>
                  </a:solidFill>
                  <a:latin typeface="Futura PT"/>
                </a:endParaRPr>
              </a:p>
            </p:txBody>
          </p:sp>
        </p:grpSp>
        <p:pic>
          <p:nvPicPr>
            <p:cNvPr id="23" name="Picture 22" descr="A picture containing fruit, group, stacked, several&#10;&#10;Description automatically generated">
              <a:extLst>
                <a:ext uri="{FF2B5EF4-FFF2-40B4-BE49-F238E27FC236}">
                  <a16:creationId xmlns:a16="http://schemas.microsoft.com/office/drawing/2014/main" id="{7F61DAA7-CA79-880B-5B2D-1A090B0B0B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2484" y="1982250"/>
              <a:ext cx="968761" cy="910066"/>
            </a:xfrm>
            <a:prstGeom prst="rect">
              <a:avLst/>
            </a:prstGeom>
          </p:spPr>
        </p:pic>
        <p:pic>
          <p:nvPicPr>
            <p:cNvPr id="24" name="Picture 2">
              <a:extLst>
                <a:ext uri="{FF2B5EF4-FFF2-40B4-BE49-F238E27FC236}">
                  <a16:creationId xmlns:a16="http://schemas.microsoft.com/office/drawing/2014/main" id="{2E96C664-AA4D-5C25-28EA-D9966B52E2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5963" y="2512326"/>
              <a:ext cx="789515" cy="11946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picture containing fruit, pile, sale, several&#10;&#10;Description automatically generated">
              <a:extLst>
                <a:ext uri="{FF2B5EF4-FFF2-40B4-BE49-F238E27FC236}">
                  <a16:creationId xmlns:a16="http://schemas.microsoft.com/office/drawing/2014/main" id="{830A507A-E416-6061-ED09-EB5471B9B7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2484" y="3259237"/>
              <a:ext cx="938694" cy="881820"/>
            </a:xfrm>
            <a:prstGeom prst="rect">
              <a:avLst/>
            </a:prstGeom>
          </p:spPr>
        </p:pic>
        <p:sp>
          <p:nvSpPr>
            <p:cNvPr id="26" name="TextBox 25">
              <a:extLst>
                <a:ext uri="{FF2B5EF4-FFF2-40B4-BE49-F238E27FC236}">
                  <a16:creationId xmlns:a16="http://schemas.microsoft.com/office/drawing/2014/main" id="{31B14F87-A5BE-25BF-9B88-E6AE6AC25A0F}"/>
                </a:ext>
              </a:extLst>
            </p:cNvPr>
            <p:cNvSpPr txBox="1"/>
            <p:nvPr/>
          </p:nvSpPr>
          <p:spPr>
            <a:xfrm>
              <a:off x="4224098" y="2860572"/>
              <a:ext cx="1126804" cy="207749"/>
            </a:xfrm>
            <a:prstGeom prst="rect">
              <a:avLst/>
            </a:prstGeom>
            <a:noFill/>
          </p:spPr>
          <p:txBody>
            <a:bodyPr wrap="square">
              <a:spAutoFit/>
            </a:bodyPr>
            <a:lstStyle/>
            <a:p>
              <a:pPr algn="ctr" defTabSz="914377"/>
              <a:r>
                <a:rPr lang="en-GB" sz="1200">
                  <a:solidFill>
                    <a:prstClr val="black"/>
                  </a:solidFill>
                  <a:latin typeface="Arial"/>
                </a:rPr>
                <a:t>Low resistance</a:t>
              </a:r>
            </a:p>
          </p:txBody>
        </p:sp>
        <p:sp>
          <p:nvSpPr>
            <p:cNvPr id="28" name="TextBox 27">
              <a:extLst>
                <a:ext uri="{FF2B5EF4-FFF2-40B4-BE49-F238E27FC236}">
                  <a16:creationId xmlns:a16="http://schemas.microsoft.com/office/drawing/2014/main" id="{BE9DDB32-C2C6-A016-F781-C8D61BB93F88}"/>
                </a:ext>
              </a:extLst>
            </p:cNvPr>
            <p:cNvSpPr txBox="1"/>
            <p:nvPr/>
          </p:nvSpPr>
          <p:spPr>
            <a:xfrm>
              <a:off x="4189814" y="4128449"/>
              <a:ext cx="1126804" cy="207749"/>
            </a:xfrm>
            <a:prstGeom prst="rect">
              <a:avLst/>
            </a:prstGeom>
            <a:noFill/>
          </p:spPr>
          <p:txBody>
            <a:bodyPr wrap="square">
              <a:spAutoFit/>
            </a:bodyPr>
            <a:lstStyle/>
            <a:p>
              <a:pPr algn="ctr" defTabSz="914377"/>
              <a:r>
                <a:rPr lang="en-GB" sz="1200">
                  <a:solidFill>
                    <a:prstClr val="black"/>
                  </a:solidFill>
                  <a:latin typeface="Arial"/>
                </a:rPr>
                <a:t>High resistance</a:t>
              </a:r>
            </a:p>
          </p:txBody>
        </p:sp>
        <p:sp>
          <p:nvSpPr>
            <p:cNvPr id="30" name="Multiplication Sign 29">
              <a:extLst>
                <a:ext uri="{FF2B5EF4-FFF2-40B4-BE49-F238E27FC236}">
                  <a16:creationId xmlns:a16="http://schemas.microsoft.com/office/drawing/2014/main" id="{02459CBE-5206-3BEE-595A-3E3B282D7B1F}"/>
                </a:ext>
              </a:extLst>
            </p:cNvPr>
            <p:cNvSpPr/>
            <p:nvPr/>
          </p:nvSpPr>
          <p:spPr>
            <a:xfrm>
              <a:off x="5225671" y="2330714"/>
              <a:ext cx="345730" cy="303822"/>
            </a:xfrm>
            <a:prstGeom prst="mathMultiply">
              <a:avLst>
                <a:gd name="adj1" fmla="val 4851"/>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endParaRPr lang="nl-NL" sz="1400">
                <a:solidFill>
                  <a:prstClr val="white"/>
                </a:solidFill>
                <a:latin typeface="Futura PT"/>
              </a:endParaRPr>
            </a:p>
          </p:txBody>
        </p:sp>
        <p:pic>
          <p:nvPicPr>
            <p:cNvPr id="31" name="Graphic 30" descr="Checkmark">
              <a:extLst>
                <a:ext uri="{FF2B5EF4-FFF2-40B4-BE49-F238E27FC236}">
                  <a16:creationId xmlns:a16="http://schemas.microsoft.com/office/drawing/2014/main" id="{B92631AC-D3B4-C34D-9D04-B3DD3E83E0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06413" y="3543683"/>
              <a:ext cx="280619" cy="280619"/>
            </a:xfrm>
            <a:prstGeom prst="rect">
              <a:avLst/>
            </a:prstGeom>
          </p:spPr>
        </p:pic>
      </p:grpSp>
      <p:grpSp>
        <p:nvGrpSpPr>
          <p:cNvPr id="34" name="Group 33">
            <a:extLst>
              <a:ext uri="{FF2B5EF4-FFF2-40B4-BE49-F238E27FC236}">
                <a16:creationId xmlns:a16="http://schemas.microsoft.com/office/drawing/2014/main" id="{7D58EAC8-6526-A0D3-4E93-666B768001A1}"/>
              </a:ext>
            </a:extLst>
          </p:cNvPr>
          <p:cNvGrpSpPr/>
          <p:nvPr/>
        </p:nvGrpSpPr>
        <p:grpSpPr>
          <a:xfrm>
            <a:off x="8066260" y="1309197"/>
            <a:ext cx="3519251" cy="4227220"/>
            <a:chOff x="6235323" y="846192"/>
            <a:chExt cx="2639438" cy="3085773"/>
          </a:xfrm>
        </p:grpSpPr>
        <p:grpSp>
          <p:nvGrpSpPr>
            <p:cNvPr id="35" name="Group 34">
              <a:extLst>
                <a:ext uri="{FF2B5EF4-FFF2-40B4-BE49-F238E27FC236}">
                  <a16:creationId xmlns:a16="http://schemas.microsoft.com/office/drawing/2014/main" id="{F0CAF73A-25FE-04CA-32B7-129311364F82}"/>
                </a:ext>
              </a:extLst>
            </p:cNvPr>
            <p:cNvGrpSpPr/>
            <p:nvPr/>
          </p:nvGrpSpPr>
          <p:grpSpPr>
            <a:xfrm>
              <a:off x="6235323" y="846192"/>
              <a:ext cx="2639438" cy="1031513"/>
              <a:chOff x="6355818" y="1809554"/>
              <a:chExt cx="2639438" cy="1031513"/>
            </a:xfrm>
          </p:grpSpPr>
          <p:sp>
            <p:nvSpPr>
              <p:cNvPr id="37" name="Rectangle 36">
                <a:extLst>
                  <a:ext uri="{FF2B5EF4-FFF2-40B4-BE49-F238E27FC236}">
                    <a16:creationId xmlns:a16="http://schemas.microsoft.com/office/drawing/2014/main" id="{CC98DDDD-02A3-E407-FB24-53E9CE92E4DE}"/>
                  </a:ext>
                </a:extLst>
              </p:cNvPr>
              <p:cNvSpPr/>
              <p:nvPr/>
            </p:nvSpPr>
            <p:spPr>
              <a:xfrm>
                <a:off x="6355818" y="1816835"/>
                <a:ext cx="2639438" cy="1024232"/>
              </a:xfrm>
              <a:prstGeom prst="rect">
                <a:avLst/>
              </a:prstGeom>
              <a:solidFill>
                <a:srgbClr val="7B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endParaRPr lang="en-GB" sz="1400" dirty="0">
                  <a:solidFill>
                    <a:prstClr val="white"/>
                  </a:solidFill>
                  <a:latin typeface="Futura PT"/>
                </a:endParaRPr>
              </a:p>
            </p:txBody>
          </p:sp>
          <p:sp>
            <p:nvSpPr>
              <p:cNvPr id="38" name="TextBox 37">
                <a:extLst>
                  <a:ext uri="{FF2B5EF4-FFF2-40B4-BE49-F238E27FC236}">
                    <a16:creationId xmlns:a16="http://schemas.microsoft.com/office/drawing/2014/main" id="{2C670D8E-168C-085F-A414-48FDAF55ADD2}"/>
                  </a:ext>
                </a:extLst>
              </p:cNvPr>
              <p:cNvSpPr txBox="1"/>
              <p:nvPr/>
            </p:nvSpPr>
            <p:spPr>
              <a:xfrm>
                <a:off x="6365616" y="1809554"/>
                <a:ext cx="2389312" cy="816207"/>
              </a:xfrm>
              <a:prstGeom prst="rect">
                <a:avLst/>
              </a:prstGeom>
              <a:noFill/>
            </p:spPr>
            <p:txBody>
              <a:bodyPr wrap="square" rtlCol="0">
                <a:spAutoFit/>
              </a:bodyPr>
              <a:lstStyle/>
              <a:p>
                <a:pPr defTabSz="914377"/>
                <a:r>
                  <a:rPr lang="en-GB" sz="2667" b="1" dirty="0">
                    <a:solidFill>
                      <a:prstClr val="white"/>
                    </a:solidFill>
                    <a:latin typeface="Futura PT"/>
                  </a:rPr>
                  <a:t>Result</a:t>
                </a:r>
              </a:p>
              <a:p>
                <a:pPr defTabSz="914377"/>
                <a:r>
                  <a:rPr lang="en-GB" sz="1333" dirty="0">
                    <a:solidFill>
                      <a:prstClr val="white"/>
                    </a:solidFill>
                    <a:latin typeface="Futura PT"/>
                  </a:rPr>
                  <a:t>- Fast and accurate measurements</a:t>
                </a:r>
              </a:p>
              <a:p>
                <a:pPr defTabSz="914377"/>
                <a:r>
                  <a:rPr lang="en-GB" sz="1333" dirty="0">
                    <a:solidFill>
                      <a:prstClr val="white"/>
                    </a:solidFill>
                    <a:latin typeface="Futura PT"/>
                  </a:rPr>
                  <a:t>- Improved quality and safety</a:t>
                </a:r>
              </a:p>
              <a:p>
                <a:pPr defTabSz="914377"/>
                <a:r>
                  <a:rPr lang="en-GB" sz="1333" dirty="0">
                    <a:solidFill>
                      <a:prstClr val="white"/>
                    </a:solidFill>
                    <a:latin typeface="Futura PT"/>
                  </a:rPr>
                  <a:t>- Higher crop yields</a:t>
                </a:r>
              </a:p>
            </p:txBody>
          </p:sp>
        </p:grpSp>
        <p:pic>
          <p:nvPicPr>
            <p:cNvPr id="36" name="Picture 35">
              <a:extLst>
                <a:ext uri="{FF2B5EF4-FFF2-40B4-BE49-F238E27FC236}">
                  <a16:creationId xmlns:a16="http://schemas.microsoft.com/office/drawing/2014/main" id="{B5410E64-6557-1BA0-6FA2-B7A05A726AFA}"/>
                </a:ext>
              </a:extLst>
            </p:cNvPr>
            <p:cNvPicPr>
              <a:picLocks noChangeAspect="1"/>
            </p:cNvPicPr>
            <p:nvPr/>
          </p:nvPicPr>
          <p:blipFill>
            <a:blip r:embed="rId12"/>
            <a:stretch>
              <a:fillRect/>
            </a:stretch>
          </p:blipFill>
          <p:spPr>
            <a:xfrm>
              <a:off x="6245121" y="2020010"/>
              <a:ext cx="2619842" cy="1911955"/>
            </a:xfrm>
            <a:prstGeom prst="rect">
              <a:avLst/>
            </a:prstGeom>
          </p:spPr>
        </p:pic>
      </p:grpSp>
    </p:spTree>
    <p:extLst>
      <p:ext uri="{BB962C8B-B14F-4D97-AF65-F5344CB8AC3E}">
        <p14:creationId xmlns:p14="http://schemas.microsoft.com/office/powerpoint/2010/main" val="21308357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560-2AAB-8AEA-073B-DB8E6FE99952}"/>
              </a:ext>
            </a:extLst>
          </p:cNvPr>
          <p:cNvSpPr>
            <a:spLocks noGrp="1"/>
          </p:cNvSpPr>
          <p:nvPr>
            <p:ph type="title"/>
          </p:nvPr>
        </p:nvSpPr>
        <p:spPr/>
        <p:txBody>
          <a:bodyPr/>
          <a:lstStyle/>
          <a:p>
            <a:r>
              <a:rPr lang="nl-NL" dirty="0" err="1"/>
              <a:t>Developments</a:t>
            </a:r>
            <a:r>
              <a:rPr lang="nl-NL" dirty="0"/>
              <a:t> at SA-</a:t>
            </a:r>
            <a:r>
              <a:rPr lang="nl-NL" dirty="0" err="1"/>
              <a:t>location</a:t>
            </a:r>
            <a:r>
              <a:rPr lang="nl-NL" dirty="0"/>
              <a:t> </a:t>
            </a:r>
          </a:p>
        </p:txBody>
      </p:sp>
      <p:sp>
        <p:nvSpPr>
          <p:cNvPr id="3" name="Text Placeholder 2">
            <a:extLst>
              <a:ext uri="{FF2B5EF4-FFF2-40B4-BE49-F238E27FC236}">
                <a16:creationId xmlns:a16="http://schemas.microsoft.com/office/drawing/2014/main" id="{51D2B058-14AE-2948-4835-B5EDDD520042}"/>
              </a:ext>
            </a:extLst>
          </p:cNvPr>
          <p:cNvSpPr>
            <a:spLocks noGrp="1"/>
          </p:cNvSpPr>
          <p:nvPr>
            <p:ph type="body" idx="1"/>
          </p:nvPr>
        </p:nvSpPr>
        <p:spPr/>
        <p:txBody>
          <a:bodyPr/>
          <a:lstStyle/>
          <a:p>
            <a:endParaRPr lang="nl-NL" dirty="0"/>
          </a:p>
        </p:txBody>
      </p:sp>
      <p:sp>
        <p:nvSpPr>
          <p:cNvPr id="4" name="Date Placeholder 3">
            <a:extLst>
              <a:ext uri="{FF2B5EF4-FFF2-40B4-BE49-F238E27FC236}">
                <a16:creationId xmlns:a16="http://schemas.microsoft.com/office/drawing/2014/main" id="{F2EE43C3-4A2A-B4EE-0167-8185F7853570}"/>
              </a:ext>
            </a:extLst>
          </p:cNvPr>
          <p:cNvSpPr>
            <a:spLocks noGrp="1"/>
          </p:cNvSpPr>
          <p:nvPr>
            <p:ph type="dt" sz="half" idx="10"/>
          </p:nvPr>
        </p:nvSpPr>
        <p:spPr/>
        <p:txBody>
          <a:bodyPr/>
          <a:lstStyle/>
          <a:p>
            <a:fld id="{3D91E651-DD97-4A8B-A8E3-C6B07C4E5084}" type="datetime1">
              <a:rPr lang="nl-NL" smtClean="0"/>
              <a:t>17-3-2026</a:t>
            </a:fld>
            <a:endParaRPr lang="en-NL" dirty="0"/>
          </a:p>
        </p:txBody>
      </p:sp>
      <p:sp>
        <p:nvSpPr>
          <p:cNvPr id="5" name="Footer Placeholder 4">
            <a:extLst>
              <a:ext uri="{FF2B5EF4-FFF2-40B4-BE49-F238E27FC236}">
                <a16:creationId xmlns:a16="http://schemas.microsoft.com/office/drawing/2014/main" id="{2148F4B6-4650-8F17-76FB-3723D5C9340D}"/>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4BAC2BE8-EC0B-F0A9-77C6-8F11CBAAE4FD}"/>
              </a:ext>
            </a:extLst>
          </p:cNvPr>
          <p:cNvSpPr>
            <a:spLocks noGrp="1"/>
          </p:cNvSpPr>
          <p:nvPr>
            <p:ph type="sldNum" sz="quarter" idx="12"/>
          </p:nvPr>
        </p:nvSpPr>
        <p:spPr/>
        <p:txBody>
          <a:bodyPr/>
          <a:lstStyle/>
          <a:p>
            <a:fld id="{10479132-DEE4-CE4D-B830-DC59F8FE2F57}" type="slidenum">
              <a:rPr lang="nl-NL" smtClean="0"/>
              <a:t>19</a:t>
            </a:fld>
            <a:endParaRPr lang="nl-NL"/>
          </a:p>
        </p:txBody>
      </p:sp>
      <p:sp>
        <p:nvSpPr>
          <p:cNvPr id="7" name="Subtitle 6">
            <a:extLst>
              <a:ext uri="{FF2B5EF4-FFF2-40B4-BE49-F238E27FC236}">
                <a16:creationId xmlns:a16="http://schemas.microsoft.com/office/drawing/2014/main" id="{2D26981A-2F8B-4C41-3027-35D8DD0EA477}"/>
              </a:ext>
            </a:extLst>
          </p:cNvPr>
          <p:cNvSpPr>
            <a:spLocks noGrp="1"/>
          </p:cNvSpPr>
          <p:nvPr>
            <p:ph type="subTitle" idx="13"/>
          </p:nvPr>
        </p:nvSpPr>
        <p:spPr/>
        <p:txBody>
          <a:bodyPr/>
          <a:lstStyle/>
          <a:p>
            <a:r>
              <a:rPr lang="nl-NL" dirty="0"/>
              <a:t>4</a:t>
            </a:r>
          </a:p>
        </p:txBody>
      </p:sp>
    </p:spTree>
    <p:extLst>
      <p:ext uri="{BB962C8B-B14F-4D97-AF65-F5344CB8AC3E}">
        <p14:creationId xmlns:p14="http://schemas.microsoft.com/office/powerpoint/2010/main" val="202846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DF5575-2DA1-5054-1E10-22786E7D3058}"/>
              </a:ext>
            </a:extLst>
          </p:cNvPr>
          <p:cNvPicPr>
            <a:picLocks noChangeAspect="1"/>
          </p:cNvPicPr>
          <p:nvPr/>
        </p:nvPicPr>
        <p:blipFill>
          <a:blip r:embed="rId2"/>
          <a:stretch>
            <a:fillRect/>
          </a:stretch>
        </p:blipFill>
        <p:spPr>
          <a:xfrm>
            <a:off x="7010399" y="2905510"/>
            <a:ext cx="4753971" cy="3090742"/>
          </a:xfrm>
          <a:prstGeom prst="rect">
            <a:avLst/>
          </a:prstGeom>
        </p:spPr>
      </p:pic>
      <p:sp>
        <p:nvSpPr>
          <p:cNvPr id="2" name="Title 1">
            <a:extLst>
              <a:ext uri="{FF2B5EF4-FFF2-40B4-BE49-F238E27FC236}">
                <a16:creationId xmlns:a16="http://schemas.microsoft.com/office/drawing/2014/main" id="{847A06C2-7234-98B9-2504-201D23CF5529}"/>
              </a:ext>
            </a:extLst>
          </p:cNvPr>
          <p:cNvSpPr>
            <a:spLocks noGrp="1"/>
          </p:cNvSpPr>
          <p:nvPr>
            <p:ph type="title"/>
          </p:nvPr>
        </p:nvSpPr>
        <p:spPr>
          <a:xfrm>
            <a:off x="7010400" y="368238"/>
            <a:ext cx="4753970" cy="1037328"/>
          </a:xfrm>
        </p:spPr>
        <p:txBody>
          <a:bodyPr/>
          <a:lstStyle/>
          <a:p>
            <a:r>
              <a:rPr lang="nl-NL" dirty="0"/>
              <a:t>What is Seed Enhancment</a:t>
            </a:r>
          </a:p>
        </p:txBody>
      </p:sp>
      <p:sp>
        <p:nvSpPr>
          <p:cNvPr id="3" name="Content Placeholder 2">
            <a:extLst>
              <a:ext uri="{FF2B5EF4-FFF2-40B4-BE49-F238E27FC236}">
                <a16:creationId xmlns:a16="http://schemas.microsoft.com/office/drawing/2014/main" id="{EC9BF9F1-36F2-C888-AC3B-B4CE57E762C7}"/>
              </a:ext>
            </a:extLst>
          </p:cNvPr>
          <p:cNvSpPr>
            <a:spLocks noGrp="1"/>
          </p:cNvSpPr>
          <p:nvPr>
            <p:ph sz="half" idx="2"/>
          </p:nvPr>
        </p:nvSpPr>
        <p:spPr>
          <a:xfrm>
            <a:off x="7010400" y="1578362"/>
            <a:ext cx="4753970" cy="4417889"/>
          </a:xfrm>
        </p:spPr>
        <p:txBody>
          <a:bodyPr/>
          <a:lstStyle/>
          <a:p>
            <a:pPr marL="0" indent="0">
              <a:buNone/>
            </a:pPr>
            <a:endParaRPr lang="en-US" dirty="0"/>
          </a:p>
          <a:p>
            <a:pPr marL="0" indent="0">
              <a:buNone/>
            </a:pPr>
            <a:r>
              <a:rPr lang="en-US" dirty="0"/>
              <a:t>Seed enhancement happens between seed harvest and planting and aims to  improve physical purity, germination and  plant health. It is also the best way to apply actives, additives and biologicals to maximize the efficiency or yield.</a:t>
            </a:r>
          </a:p>
          <a:p>
            <a:pPr marL="0" indent="0">
              <a:buNone/>
            </a:pPr>
            <a:endParaRPr lang="en-US" dirty="0"/>
          </a:p>
          <a:p>
            <a:pPr marL="0" indent="0">
              <a:buNone/>
            </a:pPr>
            <a:r>
              <a:rPr lang="nl-NL" dirty="0"/>
              <a:t>SUPPORT FEEDING THE WORLD WITH SUSTAINABLE SEED ENHANCEMENT</a:t>
            </a:r>
          </a:p>
          <a:p>
            <a:pPr marL="0" indent="0">
              <a:buNone/>
            </a:pPr>
            <a:endParaRPr lang="en-US" dirty="0"/>
          </a:p>
          <a:p>
            <a:pPr marL="0" indent="0">
              <a:buNone/>
            </a:pPr>
            <a:endParaRPr lang="en-US" dirty="0"/>
          </a:p>
          <a:p>
            <a:endParaRPr lang="nl-NL" dirty="0"/>
          </a:p>
        </p:txBody>
      </p:sp>
      <p:sp>
        <p:nvSpPr>
          <p:cNvPr id="4" name="Date Placeholder 3">
            <a:extLst>
              <a:ext uri="{FF2B5EF4-FFF2-40B4-BE49-F238E27FC236}">
                <a16:creationId xmlns:a16="http://schemas.microsoft.com/office/drawing/2014/main" id="{31A5E2B1-17BB-FBAF-5F9B-A5323996DA10}"/>
              </a:ext>
            </a:extLst>
          </p:cNvPr>
          <p:cNvSpPr>
            <a:spLocks noGrp="1"/>
          </p:cNvSpPr>
          <p:nvPr>
            <p:ph type="dt" sz="half" idx="10"/>
          </p:nvPr>
        </p:nvSpPr>
        <p:spPr/>
        <p:txBody>
          <a:bodyPr/>
          <a:lstStyle/>
          <a:p>
            <a:fld id="{4A97D28C-08E3-47C9-9EC6-4B03D93A1A51}" type="datetime1">
              <a:rPr lang="nl-NL" smtClean="0"/>
              <a:t>17-3-2026</a:t>
            </a:fld>
            <a:endParaRPr lang="en-NL"/>
          </a:p>
        </p:txBody>
      </p:sp>
      <p:sp>
        <p:nvSpPr>
          <p:cNvPr id="5" name="Footer Placeholder 4">
            <a:extLst>
              <a:ext uri="{FF2B5EF4-FFF2-40B4-BE49-F238E27FC236}">
                <a16:creationId xmlns:a16="http://schemas.microsoft.com/office/drawing/2014/main" id="{7A34AF43-CCD8-2EB9-53C5-BA6CA0CD26BE}"/>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8CA2FAF5-4FAE-3C17-195A-DDEF7F92F0FB}"/>
              </a:ext>
            </a:extLst>
          </p:cNvPr>
          <p:cNvSpPr>
            <a:spLocks noGrp="1"/>
          </p:cNvSpPr>
          <p:nvPr>
            <p:ph type="sldNum" sz="quarter" idx="12"/>
          </p:nvPr>
        </p:nvSpPr>
        <p:spPr/>
        <p:txBody>
          <a:bodyPr/>
          <a:lstStyle/>
          <a:p>
            <a:fld id="{10479132-DEE4-CE4D-B830-DC59F8FE2F57}" type="slidenum">
              <a:rPr lang="nl-NL" smtClean="0"/>
              <a:t>2</a:t>
            </a:fld>
            <a:endParaRPr lang="nl-NL"/>
          </a:p>
        </p:txBody>
      </p:sp>
      <p:pic>
        <p:nvPicPr>
          <p:cNvPr id="9" name="Picture Placeholder 8" descr="A plant growing from seed to plant&#10;&#10;AI-generated content may be incorrect.">
            <a:extLst>
              <a:ext uri="{FF2B5EF4-FFF2-40B4-BE49-F238E27FC236}">
                <a16:creationId xmlns:a16="http://schemas.microsoft.com/office/drawing/2014/main" id="{CA5B8D4A-7B80-E3D2-AFC8-5586CF3A0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66643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A6294F-F224-4AE0-B25D-A905DAEB97FC}"/>
              </a:ext>
            </a:extLst>
          </p:cNvPr>
          <p:cNvSpPr>
            <a:spLocks noGrp="1"/>
          </p:cNvSpPr>
          <p:nvPr>
            <p:ph type="dt" sz="half" idx="10"/>
          </p:nvPr>
        </p:nvSpPr>
        <p:spPr>
          <a:xfrm>
            <a:off x="142460" y="6506478"/>
            <a:ext cx="851453" cy="365125"/>
          </a:xfrm>
        </p:spPr>
        <p:txBody>
          <a:bodyPr anchor="ctr">
            <a:normAutofit/>
          </a:bodyPr>
          <a:lstStyle/>
          <a:p>
            <a:pPr>
              <a:spcAft>
                <a:spcPts val="600"/>
              </a:spcAft>
            </a:pPr>
            <a:fld id="{00D4E7EA-8275-43AE-A850-16441D0111F4}" type="datetime1">
              <a:rPr lang="nl-NL" smtClean="0"/>
              <a:pPr>
                <a:spcAft>
                  <a:spcPts val="600"/>
                </a:spcAft>
              </a:pPr>
              <a:t>17-3-2026</a:t>
            </a:fld>
            <a:endParaRPr lang="en-NL"/>
          </a:p>
        </p:txBody>
      </p:sp>
      <p:sp>
        <p:nvSpPr>
          <p:cNvPr id="5" name="Footer Placeholder 4">
            <a:extLst>
              <a:ext uri="{FF2B5EF4-FFF2-40B4-BE49-F238E27FC236}">
                <a16:creationId xmlns:a16="http://schemas.microsoft.com/office/drawing/2014/main" id="{9E4D8B00-4065-2BB8-6125-9B9CE98E68D0}"/>
              </a:ext>
            </a:extLst>
          </p:cNvPr>
          <p:cNvSpPr>
            <a:spLocks noGrp="1"/>
          </p:cNvSpPr>
          <p:nvPr>
            <p:ph type="ftr" sz="quarter" idx="11"/>
          </p:nvPr>
        </p:nvSpPr>
        <p:spPr>
          <a:xfrm>
            <a:off x="1007165" y="6506478"/>
            <a:ext cx="4114800" cy="365125"/>
          </a:xfrm>
        </p:spPr>
        <p:txBody>
          <a:bodyPr anchor="ctr">
            <a:normAutofit/>
          </a:bodyPr>
          <a:lstStyle/>
          <a:p>
            <a:pPr>
              <a:spcAft>
                <a:spcPts val="600"/>
              </a:spcAft>
            </a:pPr>
            <a:r>
              <a:rPr lang="en-GB"/>
              <a:t>© Copyright 2025 Incotec</a:t>
            </a:r>
            <a:endParaRPr lang="en-NL"/>
          </a:p>
        </p:txBody>
      </p:sp>
      <p:sp>
        <p:nvSpPr>
          <p:cNvPr id="6" name="Slide Number Placeholder 5">
            <a:extLst>
              <a:ext uri="{FF2B5EF4-FFF2-40B4-BE49-F238E27FC236}">
                <a16:creationId xmlns:a16="http://schemas.microsoft.com/office/drawing/2014/main" id="{F789D2BE-4F18-514F-92CD-8D8E88214A71}"/>
              </a:ext>
            </a:extLst>
          </p:cNvPr>
          <p:cNvSpPr>
            <a:spLocks noGrp="1"/>
          </p:cNvSpPr>
          <p:nvPr>
            <p:ph type="sldNum" sz="quarter" idx="12"/>
          </p:nvPr>
        </p:nvSpPr>
        <p:spPr>
          <a:xfrm>
            <a:off x="11629476" y="39757"/>
            <a:ext cx="509516" cy="341194"/>
          </a:xfrm>
        </p:spPr>
        <p:txBody>
          <a:bodyPr anchor="ctr">
            <a:normAutofit/>
          </a:bodyPr>
          <a:lstStyle/>
          <a:p>
            <a:pPr>
              <a:spcAft>
                <a:spcPts val="600"/>
              </a:spcAft>
            </a:pPr>
            <a:fld id="{10479132-DEE4-CE4D-B830-DC59F8FE2F57}" type="slidenum">
              <a:rPr lang="nl-NL" smtClean="0"/>
              <a:pPr>
                <a:spcAft>
                  <a:spcPts val="600"/>
                </a:spcAft>
              </a:pPr>
              <a:t>20</a:t>
            </a:fld>
            <a:endParaRPr lang="nl-NL"/>
          </a:p>
        </p:txBody>
      </p:sp>
      <p:pic>
        <p:nvPicPr>
          <p:cNvPr id="8" name="Content Placeholder 7">
            <a:extLst>
              <a:ext uri="{FF2B5EF4-FFF2-40B4-BE49-F238E27FC236}">
                <a16:creationId xmlns:a16="http://schemas.microsoft.com/office/drawing/2014/main" id="{4E195AAE-876E-95B6-110D-3F3FD784F41A}"/>
              </a:ext>
            </a:extLst>
          </p:cNvPr>
          <p:cNvPicPr>
            <a:picLocks noGrp="1" noChangeAspect="1"/>
          </p:cNvPicPr>
          <p:nvPr>
            <p:ph type="pic" sz="quarter" idx="13"/>
          </p:nvPr>
        </p:nvPicPr>
        <p:blipFill>
          <a:blip r:embed="rId2"/>
          <a:srcRect l="5436" r="23071"/>
          <a:stretch>
            <a:fillRect/>
          </a:stretch>
        </p:blipFill>
        <p:spPr>
          <a:xfrm>
            <a:off x="20" y="10"/>
            <a:ext cx="6537305" cy="6857990"/>
          </a:xfrm>
          <a:noFill/>
        </p:spPr>
      </p:pic>
      <p:sp>
        <p:nvSpPr>
          <p:cNvPr id="22" name="Title 5">
            <a:extLst>
              <a:ext uri="{FF2B5EF4-FFF2-40B4-BE49-F238E27FC236}">
                <a16:creationId xmlns:a16="http://schemas.microsoft.com/office/drawing/2014/main" id="{6C752A14-31A5-F5E0-9C65-99A0F41DAEF5}"/>
              </a:ext>
            </a:extLst>
          </p:cNvPr>
          <p:cNvSpPr>
            <a:spLocks noGrp="1"/>
          </p:cNvSpPr>
          <p:nvPr>
            <p:ph type="title"/>
          </p:nvPr>
        </p:nvSpPr>
        <p:spPr>
          <a:xfrm>
            <a:off x="7079411" y="721036"/>
            <a:ext cx="4753970" cy="957558"/>
          </a:xfrm>
        </p:spPr>
        <p:txBody>
          <a:bodyPr/>
          <a:lstStyle/>
          <a:p>
            <a:r>
              <a:rPr lang="en-US" dirty="0"/>
              <a:t>New Production facility by 2027 </a:t>
            </a:r>
          </a:p>
        </p:txBody>
      </p:sp>
      <p:pic>
        <p:nvPicPr>
          <p:cNvPr id="9" name="Picture 8">
            <a:extLst>
              <a:ext uri="{FF2B5EF4-FFF2-40B4-BE49-F238E27FC236}">
                <a16:creationId xmlns:a16="http://schemas.microsoft.com/office/drawing/2014/main" id="{37D7DEF3-1ED3-42FB-C7A8-90EAE741BB94}"/>
              </a:ext>
            </a:extLst>
          </p:cNvPr>
          <p:cNvPicPr>
            <a:picLocks noChangeAspect="1"/>
          </p:cNvPicPr>
          <p:nvPr/>
        </p:nvPicPr>
        <p:blipFill>
          <a:blip r:embed="rId3"/>
          <a:srcRect l="16329" r="20943" b="1"/>
          <a:stretch>
            <a:fillRect/>
          </a:stretch>
        </p:blipFill>
        <p:spPr>
          <a:xfrm>
            <a:off x="7079411" y="1931161"/>
            <a:ext cx="4753970" cy="4016722"/>
          </a:xfrm>
          <a:prstGeom prst="rect">
            <a:avLst/>
          </a:prstGeom>
          <a:noFill/>
        </p:spPr>
      </p:pic>
    </p:spTree>
    <p:extLst>
      <p:ext uri="{BB962C8B-B14F-4D97-AF65-F5344CB8AC3E}">
        <p14:creationId xmlns:p14="http://schemas.microsoft.com/office/powerpoint/2010/main" val="270227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E27D-D5B0-1DAD-33FE-B17245A304AE}"/>
              </a:ext>
            </a:extLst>
          </p:cNvPr>
          <p:cNvSpPr>
            <a:spLocks noGrp="1"/>
          </p:cNvSpPr>
          <p:nvPr>
            <p:ph type="title"/>
          </p:nvPr>
        </p:nvSpPr>
        <p:spPr/>
        <p:txBody>
          <a:bodyPr>
            <a:normAutofit/>
          </a:bodyPr>
          <a:lstStyle/>
          <a:p>
            <a:r>
              <a:rPr lang="nl-NL" sz="4000" dirty="0"/>
              <a:t>THANK YOU </a:t>
            </a:r>
          </a:p>
        </p:txBody>
      </p:sp>
      <p:pic>
        <p:nvPicPr>
          <p:cNvPr id="7" name="Content Placeholder 6">
            <a:extLst>
              <a:ext uri="{FF2B5EF4-FFF2-40B4-BE49-F238E27FC236}">
                <a16:creationId xmlns:a16="http://schemas.microsoft.com/office/drawing/2014/main" id="{132442AE-0C5D-F8EA-AD5E-45EE82672754}"/>
              </a:ext>
            </a:extLst>
          </p:cNvPr>
          <p:cNvPicPr>
            <a:picLocks noGrp="1" noChangeAspect="1"/>
          </p:cNvPicPr>
          <p:nvPr>
            <p:ph idx="1"/>
          </p:nvPr>
        </p:nvPicPr>
        <p:blipFill>
          <a:blip r:embed="rId2"/>
          <a:stretch>
            <a:fillRect/>
          </a:stretch>
        </p:blipFill>
        <p:spPr>
          <a:xfrm>
            <a:off x="1337310" y="1357313"/>
            <a:ext cx="8401050" cy="4584265"/>
          </a:xfrm>
          <a:prstGeom prst="rect">
            <a:avLst/>
          </a:prstGeom>
        </p:spPr>
      </p:pic>
      <p:sp>
        <p:nvSpPr>
          <p:cNvPr id="4" name="Date Placeholder 3">
            <a:extLst>
              <a:ext uri="{FF2B5EF4-FFF2-40B4-BE49-F238E27FC236}">
                <a16:creationId xmlns:a16="http://schemas.microsoft.com/office/drawing/2014/main" id="{4A117951-4C00-58D9-C4A0-0F60D27E39A6}"/>
              </a:ext>
            </a:extLst>
          </p:cNvPr>
          <p:cNvSpPr>
            <a:spLocks noGrp="1"/>
          </p:cNvSpPr>
          <p:nvPr>
            <p:ph type="dt" sz="half" idx="10"/>
          </p:nvPr>
        </p:nvSpPr>
        <p:spPr/>
        <p:txBody>
          <a:bodyPr/>
          <a:lstStyle/>
          <a:p>
            <a:fld id="{00D4E7EA-8275-43AE-A850-16441D0111F4}" type="datetime1">
              <a:rPr lang="nl-NL" smtClean="0"/>
              <a:t>17-3-2026</a:t>
            </a:fld>
            <a:endParaRPr lang="en-NL"/>
          </a:p>
        </p:txBody>
      </p:sp>
      <p:sp>
        <p:nvSpPr>
          <p:cNvPr id="5" name="Footer Placeholder 4">
            <a:extLst>
              <a:ext uri="{FF2B5EF4-FFF2-40B4-BE49-F238E27FC236}">
                <a16:creationId xmlns:a16="http://schemas.microsoft.com/office/drawing/2014/main" id="{E8CDCC08-0CD4-38DB-607D-46714366B2E2}"/>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290D822D-B31B-2BCE-C7D0-BEC311754745}"/>
              </a:ext>
            </a:extLst>
          </p:cNvPr>
          <p:cNvSpPr>
            <a:spLocks noGrp="1"/>
          </p:cNvSpPr>
          <p:nvPr>
            <p:ph type="sldNum" sz="quarter" idx="12"/>
          </p:nvPr>
        </p:nvSpPr>
        <p:spPr/>
        <p:txBody>
          <a:bodyPr/>
          <a:lstStyle/>
          <a:p>
            <a:fld id="{10479132-DEE4-CE4D-B830-DC59F8FE2F57}" type="slidenum">
              <a:rPr lang="nl-NL" smtClean="0"/>
              <a:t>21</a:t>
            </a:fld>
            <a:endParaRPr lang="nl-NL"/>
          </a:p>
        </p:txBody>
      </p:sp>
    </p:spTree>
    <p:extLst>
      <p:ext uri="{BB962C8B-B14F-4D97-AF65-F5344CB8AC3E}">
        <p14:creationId xmlns:p14="http://schemas.microsoft.com/office/powerpoint/2010/main" val="2208877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7FFD-5577-4618-2414-846BC6199238}"/>
              </a:ext>
            </a:extLst>
          </p:cNvPr>
          <p:cNvSpPr>
            <a:spLocks noGrp="1"/>
          </p:cNvSpPr>
          <p:nvPr>
            <p:ph type="title"/>
          </p:nvPr>
        </p:nvSpPr>
        <p:spPr>
          <a:xfrm>
            <a:off x="0" y="1444752"/>
            <a:ext cx="12191999" cy="3602736"/>
          </a:xfrm>
        </p:spPr>
        <p:txBody>
          <a:bodyPr/>
          <a:lstStyle/>
          <a:p>
            <a:r>
              <a:rPr lang="en-NL" dirty="0"/>
              <a:t>Thank you for your attention</a:t>
            </a:r>
          </a:p>
        </p:txBody>
      </p:sp>
      <p:sp>
        <p:nvSpPr>
          <p:cNvPr id="8" name="Slide Number Placeholder 7">
            <a:extLst>
              <a:ext uri="{FF2B5EF4-FFF2-40B4-BE49-F238E27FC236}">
                <a16:creationId xmlns:a16="http://schemas.microsoft.com/office/drawing/2014/main" id="{6D67FB03-1543-91AA-16DE-CD7E8D178E57}"/>
              </a:ext>
            </a:extLst>
          </p:cNvPr>
          <p:cNvSpPr>
            <a:spLocks noGrp="1"/>
          </p:cNvSpPr>
          <p:nvPr>
            <p:ph type="sldNum" sz="quarter" idx="4"/>
          </p:nvPr>
        </p:nvSpPr>
        <p:spPr/>
        <p:txBody>
          <a:bodyPr/>
          <a:lstStyle/>
          <a:p>
            <a:fld id="{10479132-DEE4-CE4D-B830-DC59F8FE2F57}" type="slidenum">
              <a:rPr lang="en-NL"/>
              <a:t>22</a:t>
            </a:fld>
            <a:endParaRPr lang="en-NL"/>
          </a:p>
        </p:txBody>
      </p:sp>
      <p:sp>
        <p:nvSpPr>
          <p:cNvPr id="3" name="Date Placeholder 2">
            <a:extLst>
              <a:ext uri="{FF2B5EF4-FFF2-40B4-BE49-F238E27FC236}">
                <a16:creationId xmlns:a16="http://schemas.microsoft.com/office/drawing/2014/main" id="{A204889D-491F-09CD-29E8-D0E82DC8273B}"/>
              </a:ext>
            </a:extLst>
          </p:cNvPr>
          <p:cNvSpPr>
            <a:spLocks noGrp="1"/>
          </p:cNvSpPr>
          <p:nvPr>
            <p:ph type="dt" sz="half" idx="10"/>
          </p:nvPr>
        </p:nvSpPr>
        <p:spPr/>
        <p:txBody>
          <a:bodyPr/>
          <a:lstStyle/>
          <a:p>
            <a:fld id="{CC04E095-9B40-4A20-8B70-5353F38F2FD4}" type="datetime1">
              <a:rPr lang="nl-NL" smtClean="0"/>
              <a:t>17-3-2026</a:t>
            </a:fld>
            <a:endParaRPr lang="en-NL"/>
          </a:p>
        </p:txBody>
      </p:sp>
      <p:sp>
        <p:nvSpPr>
          <p:cNvPr id="4" name="Footer Placeholder 3">
            <a:extLst>
              <a:ext uri="{FF2B5EF4-FFF2-40B4-BE49-F238E27FC236}">
                <a16:creationId xmlns:a16="http://schemas.microsoft.com/office/drawing/2014/main" id="{83DE44A5-483C-5A49-3397-0CB74008FAC9}"/>
              </a:ext>
            </a:extLst>
          </p:cNvPr>
          <p:cNvSpPr>
            <a:spLocks noGrp="1"/>
          </p:cNvSpPr>
          <p:nvPr>
            <p:ph type="ftr" sz="quarter" idx="11"/>
          </p:nvPr>
        </p:nvSpPr>
        <p:spPr/>
        <p:txBody>
          <a:bodyPr/>
          <a:lstStyle/>
          <a:p>
            <a:r>
              <a:rPr lang="en-GB"/>
              <a:t>© Copyright 2025 Incotec</a:t>
            </a:r>
            <a:endParaRPr lang="en-NL"/>
          </a:p>
        </p:txBody>
      </p:sp>
    </p:spTree>
    <p:extLst>
      <p:ext uri="{BB962C8B-B14F-4D97-AF65-F5344CB8AC3E}">
        <p14:creationId xmlns:p14="http://schemas.microsoft.com/office/powerpoint/2010/main" val="170920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DC0107C-B115-770B-9101-96C1C9171D57}"/>
              </a:ext>
            </a:extLst>
          </p:cNvPr>
          <p:cNvSpPr>
            <a:spLocks noGrp="1"/>
          </p:cNvSpPr>
          <p:nvPr>
            <p:ph type="dt" sz="half" idx="10"/>
          </p:nvPr>
        </p:nvSpPr>
        <p:spPr/>
        <p:txBody>
          <a:bodyPr/>
          <a:lstStyle/>
          <a:p>
            <a:fld id="{02227C1F-E88F-469A-B7C3-498F76E2E56A}" type="datetime1">
              <a:rPr lang="nl-NL" smtClean="0"/>
              <a:t>17-3-2026</a:t>
            </a:fld>
            <a:endParaRPr lang="en-NL"/>
          </a:p>
        </p:txBody>
      </p:sp>
      <p:sp>
        <p:nvSpPr>
          <p:cNvPr id="4" name="Footer Placeholder 3">
            <a:extLst>
              <a:ext uri="{FF2B5EF4-FFF2-40B4-BE49-F238E27FC236}">
                <a16:creationId xmlns:a16="http://schemas.microsoft.com/office/drawing/2014/main" id="{7273B113-905D-F45A-D7DA-7BAA089B49D3}"/>
              </a:ext>
            </a:extLst>
          </p:cNvPr>
          <p:cNvSpPr>
            <a:spLocks noGrp="1"/>
          </p:cNvSpPr>
          <p:nvPr>
            <p:ph type="ftr" sz="quarter" idx="11"/>
          </p:nvPr>
        </p:nvSpPr>
        <p:spPr/>
        <p:txBody>
          <a:bodyPr/>
          <a:lstStyle/>
          <a:p>
            <a:r>
              <a:rPr lang="en-GB"/>
              <a:t>© Copyright 2025 Incotec</a:t>
            </a:r>
            <a:endParaRPr lang="en-NL"/>
          </a:p>
        </p:txBody>
      </p:sp>
      <p:sp>
        <p:nvSpPr>
          <p:cNvPr id="5" name="Slide Number Placeholder 4">
            <a:extLst>
              <a:ext uri="{FF2B5EF4-FFF2-40B4-BE49-F238E27FC236}">
                <a16:creationId xmlns:a16="http://schemas.microsoft.com/office/drawing/2014/main" id="{97DC0370-3386-528F-B627-983B6B139FC9}"/>
              </a:ext>
            </a:extLst>
          </p:cNvPr>
          <p:cNvSpPr>
            <a:spLocks noGrp="1"/>
          </p:cNvSpPr>
          <p:nvPr>
            <p:ph type="sldNum" sz="quarter" idx="12"/>
          </p:nvPr>
        </p:nvSpPr>
        <p:spPr/>
        <p:txBody>
          <a:bodyPr/>
          <a:lstStyle/>
          <a:p>
            <a:fld id="{10479132-DEE4-CE4D-B830-DC59F8FE2F57}" type="slidenum">
              <a:rPr lang="nl-NL" smtClean="0"/>
              <a:t>23</a:t>
            </a:fld>
            <a:endParaRPr lang="nl-NL"/>
          </a:p>
        </p:txBody>
      </p:sp>
      <p:pic>
        <p:nvPicPr>
          <p:cNvPr id="7" name="Content Placeholder 8" descr="A green question mark with a round object&#10;&#10;AI-generated content may be incorrect.">
            <a:extLst>
              <a:ext uri="{FF2B5EF4-FFF2-40B4-BE49-F238E27FC236}">
                <a16:creationId xmlns:a16="http://schemas.microsoft.com/office/drawing/2014/main" id="{D8AD1EE9-6722-8AF6-2504-6C896F36094D}"/>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2808287" y="282272"/>
            <a:ext cx="6575425" cy="6051550"/>
          </a:xfrm>
          <a:prstGeom prst="rect">
            <a:avLst/>
          </a:prstGeom>
          <a:noFill/>
        </p:spPr>
      </p:pic>
    </p:spTree>
    <p:extLst>
      <p:ext uri="{BB962C8B-B14F-4D97-AF65-F5344CB8AC3E}">
        <p14:creationId xmlns:p14="http://schemas.microsoft.com/office/powerpoint/2010/main" val="162293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79F12-EF4F-2D75-9CD7-62949FB8E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1CD63-168A-ADC4-D95B-47193D9A7CF7}"/>
              </a:ext>
            </a:extLst>
          </p:cNvPr>
          <p:cNvSpPr>
            <a:spLocks noGrp="1"/>
          </p:cNvSpPr>
          <p:nvPr>
            <p:ph type="title"/>
          </p:nvPr>
        </p:nvSpPr>
        <p:spPr/>
        <p:txBody>
          <a:bodyPr/>
          <a:lstStyle/>
          <a:p>
            <a:r>
              <a:rPr lang="nl-NL" dirty="0"/>
              <a:t>Trends in </a:t>
            </a:r>
            <a:r>
              <a:rPr lang="nl-NL" dirty="0" err="1"/>
              <a:t>global</a:t>
            </a:r>
            <a:r>
              <a:rPr lang="nl-NL" dirty="0"/>
              <a:t> </a:t>
            </a:r>
            <a:r>
              <a:rPr lang="nl-NL" dirty="0" err="1"/>
              <a:t>agriculture</a:t>
            </a:r>
            <a:endParaRPr lang="nl-NL" dirty="0"/>
          </a:p>
        </p:txBody>
      </p:sp>
      <p:sp>
        <p:nvSpPr>
          <p:cNvPr id="4" name="Date Placeholder 3">
            <a:extLst>
              <a:ext uri="{FF2B5EF4-FFF2-40B4-BE49-F238E27FC236}">
                <a16:creationId xmlns:a16="http://schemas.microsoft.com/office/drawing/2014/main" id="{3D64B9D7-7E5C-18E9-4641-76586B81E19F}"/>
              </a:ext>
            </a:extLst>
          </p:cNvPr>
          <p:cNvSpPr>
            <a:spLocks noGrp="1"/>
          </p:cNvSpPr>
          <p:nvPr>
            <p:ph type="dt" sz="half" idx="10"/>
          </p:nvPr>
        </p:nvSpPr>
        <p:spPr/>
        <p:txBody>
          <a:bodyPr/>
          <a:lstStyle/>
          <a:p>
            <a:fld id="{64849805-39AF-43ED-9A89-9132EA537822}" type="datetime1">
              <a:rPr lang="nl-NL" smtClean="0"/>
              <a:t>17-3-2026</a:t>
            </a:fld>
            <a:endParaRPr lang="en-NL"/>
          </a:p>
        </p:txBody>
      </p:sp>
      <p:sp>
        <p:nvSpPr>
          <p:cNvPr id="5" name="Footer Placeholder 4">
            <a:extLst>
              <a:ext uri="{FF2B5EF4-FFF2-40B4-BE49-F238E27FC236}">
                <a16:creationId xmlns:a16="http://schemas.microsoft.com/office/drawing/2014/main" id="{3EAC5067-A197-AD38-0DDF-DA01E637FB1D}"/>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22D0537E-A3A4-3C92-2D01-18051C2CF40B}"/>
              </a:ext>
            </a:extLst>
          </p:cNvPr>
          <p:cNvSpPr>
            <a:spLocks noGrp="1"/>
          </p:cNvSpPr>
          <p:nvPr>
            <p:ph type="sldNum" sz="quarter" idx="12"/>
          </p:nvPr>
        </p:nvSpPr>
        <p:spPr/>
        <p:txBody>
          <a:bodyPr/>
          <a:lstStyle/>
          <a:p>
            <a:fld id="{10479132-DEE4-CE4D-B830-DC59F8FE2F57}" type="slidenum">
              <a:rPr lang="nl-NL" smtClean="0"/>
              <a:t>3</a:t>
            </a:fld>
            <a:endParaRPr lang="nl-NL"/>
          </a:p>
        </p:txBody>
      </p:sp>
      <p:sp>
        <p:nvSpPr>
          <p:cNvPr id="7" name="Arrow: Up 6">
            <a:extLst>
              <a:ext uri="{FF2B5EF4-FFF2-40B4-BE49-F238E27FC236}">
                <a16:creationId xmlns:a16="http://schemas.microsoft.com/office/drawing/2014/main" id="{C57C4695-A5BB-034D-546F-F13533680586}"/>
              </a:ext>
            </a:extLst>
          </p:cNvPr>
          <p:cNvSpPr/>
          <p:nvPr/>
        </p:nvSpPr>
        <p:spPr>
          <a:xfrm>
            <a:off x="663059" y="3063673"/>
            <a:ext cx="929491" cy="913126"/>
          </a:xfrm>
          <a:prstGeom prst="upArrow">
            <a:avLst>
              <a:gd name="adj1" fmla="val 40960"/>
              <a:gd name="adj2" fmla="val 4786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tângulo: Cantos Arredondados 19">
            <a:extLst>
              <a:ext uri="{FF2B5EF4-FFF2-40B4-BE49-F238E27FC236}">
                <a16:creationId xmlns:a16="http://schemas.microsoft.com/office/drawing/2014/main" id="{55BD8C82-4292-F12E-1333-F342991A9814}"/>
              </a:ext>
            </a:extLst>
          </p:cNvPr>
          <p:cNvSpPr/>
          <p:nvPr/>
        </p:nvSpPr>
        <p:spPr>
          <a:xfrm>
            <a:off x="321826" y="4073135"/>
            <a:ext cx="1641843" cy="656297"/>
          </a:xfrm>
          <a:prstGeom prst="roundRect">
            <a:avLst>
              <a:gd name="adj" fmla="val 2628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Global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mj-lt"/>
                <a:cs typeface="Arial" panose="020B0604020202020204" pitchFamily="34" charset="0"/>
              </a:rPr>
              <a:t>population</a:t>
            </a:r>
            <a:endParaRPr kumimoji="0" lang="en-US" sz="150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9" name="Retângulo: Cantos Arredondados 19">
            <a:extLst>
              <a:ext uri="{FF2B5EF4-FFF2-40B4-BE49-F238E27FC236}">
                <a16:creationId xmlns:a16="http://schemas.microsoft.com/office/drawing/2014/main" id="{00CF4C9C-B1AB-0569-A213-419DC7E02DCD}"/>
              </a:ext>
            </a:extLst>
          </p:cNvPr>
          <p:cNvSpPr/>
          <p:nvPr/>
        </p:nvSpPr>
        <p:spPr>
          <a:xfrm>
            <a:off x="2652626" y="4073135"/>
            <a:ext cx="1641843" cy="656297"/>
          </a:xfrm>
          <a:prstGeom prst="roundRect">
            <a:avLst>
              <a:gd name="adj" fmla="val 2183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Food demand</a:t>
            </a:r>
          </a:p>
        </p:txBody>
      </p:sp>
      <p:sp>
        <p:nvSpPr>
          <p:cNvPr id="10" name="Retângulo: Cantos Arredondados 19">
            <a:extLst>
              <a:ext uri="{FF2B5EF4-FFF2-40B4-BE49-F238E27FC236}">
                <a16:creationId xmlns:a16="http://schemas.microsoft.com/office/drawing/2014/main" id="{D4C6FC78-93D6-C82E-95C7-10D772D9C013}"/>
              </a:ext>
            </a:extLst>
          </p:cNvPr>
          <p:cNvSpPr/>
          <p:nvPr/>
        </p:nvSpPr>
        <p:spPr>
          <a:xfrm>
            <a:off x="5081206" y="4073132"/>
            <a:ext cx="1641843" cy="656297"/>
          </a:xfrm>
          <a:prstGeom prst="roundRect">
            <a:avLst>
              <a:gd name="adj" fmla="val 2035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Agricultural land</a:t>
            </a:r>
          </a:p>
        </p:txBody>
      </p:sp>
      <p:sp>
        <p:nvSpPr>
          <p:cNvPr id="11" name="TextBox 10">
            <a:extLst>
              <a:ext uri="{FF2B5EF4-FFF2-40B4-BE49-F238E27FC236}">
                <a16:creationId xmlns:a16="http://schemas.microsoft.com/office/drawing/2014/main" id="{B771600B-BE63-EDB4-6736-58F097E076CD}"/>
              </a:ext>
            </a:extLst>
          </p:cNvPr>
          <p:cNvSpPr txBox="1"/>
          <p:nvPr/>
        </p:nvSpPr>
        <p:spPr>
          <a:xfrm>
            <a:off x="5580847" y="2701768"/>
            <a:ext cx="696024" cy="1323439"/>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schemeClr val="tx2"/>
                </a:solidFill>
                <a:effectLst/>
                <a:uLnTx/>
                <a:uFillTx/>
                <a:latin typeface="Calibri" panose="020F0502020204030204"/>
                <a:ea typeface="+mn-ea"/>
                <a:cs typeface="+mn-cs"/>
              </a:rPr>
              <a:t>=</a:t>
            </a:r>
          </a:p>
        </p:txBody>
      </p:sp>
      <p:sp>
        <p:nvSpPr>
          <p:cNvPr id="12" name="Retângulo: Cantos Arredondados 19">
            <a:extLst>
              <a:ext uri="{FF2B5EF4-FFF2-40B4-BE49-F238E27FC236}">
                <a16:creationId xmlns:a16="http://schemas.microsoft.com/office/drawing/2014/main" id="{5FF6401D-E275-B6D7-A400-65618F7BEC8F}"/>
              </a:ext>
            </a:extLst>
          </p:cNvPr>
          <p:cNvSpPr/>
          <p:nvPr/>
        </p:nvSpPr>
        <p:spPr>
          <a:xfrm>
            <a:off x="10067605" y="4073132"/>
            <a:ext cx="1849750" cy="656297"/>
          </a:xfrm>
          <a:prstGeom prst="roundRect">
            <a:avLst>
              <a:gd name="adj" fmla="val 2183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Climate change effects</a:t>
            </a:r>
            <a:r>
              <a:rPr lang="en-US" sz="1500" dirty="0">
                <a:solidFill>
                  <a:prstClr val="white"/>
                </a:solidFill>
                <a:latin typeface="+mj-lt"/>
                <a:cs typeface="Arial" panose="020B0604020202020204" pitchFamily="34" charset="0"/>
              </a:rPr>
              <a:t> </a:t>
            </a:r>
            <a:r>
              <a:rPr kumimoji="0" lang="en-US" sz="150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yield</a:t>
            </a:r>
          </a:p>
        </p:txBody>
      </p:sp>
      <p:sp>
        <p:nvSpPr>
          <p:cNvPr id="13" name="Retângulo: Cantos Arredondados 19">
            <a:extLst>
              <a:ext uri="{FF2B5EF4-FFF2-40B4-BE49-F238E27FC236}">
                <a16:creationId xmlns:a16="http://schemas.microsoft.com/office/drawing/2014/main" id="{6B85B5A0-6B2A-9061-E6F7-9B0301323F68}"/>
              </a:ext>
            </a:extLst>
          </p:cNvPr>
          <p:cNvSpPr/>
          <p:nvPr/>
        </p:nvSpPr>
        <p:spPr>
          <a:xfrm>
            <a:off x="7421562" y="4073133"/>
            <a:ext cx="1849750" cy="656297"/>
          </a:xfrm>
          <a:prstGeom prst="roundRect">
            <a:avLst>
              <a:gd name="adj" fmla="val 277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Pesticide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use</a:t>
            </a:r>
          </a:p>
        </p:txBody>
      </p:sp>
      <p:sp>
        <p:nvSpPr>
          <p:cNvPr id="22" name="TextBox 21">
            <a:extLst>
              <a:ext uri="{FF2B5EF4-FFF2-40B4-BE49-F238E27FC236}">
                <a16:creationId xmlns:a16="http://schemas.microsoft.com/office/drawing/2014/main" id="{0B426CAF-5B62-F553-8998-0BF6DC1F158A}"/>
              </a:ext>
            </a:extLst>
          </p:cNvPr>
          <p:cNvSpPr txBox="1"/>
          <p:nvPr/>
        </p:nvSpPr>
        <p:spPr>
          <a:xfrm>
            <a:off x="2173778" y="5180908"/>
            <a:ext cx="721126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effectLst/>
                <a:uLnTx/>
                <a:uFillTx/>
                <a:latin typeface="+mj-lt"/>
                <a:ea typeface="+mn-ea"/>
                <a:cs typeface="Times New Roman" panose="02020603050405020304" pitchFamily="18" charset="0"/>
              </a:rPr>
              <a:t>Challenge to produce more with less</a:t>
            </a:r>
            <a:endParaRPr kumimoji="0" lang="en-GB" sz="2800" i="0" u="none" strike="noStrike" kern="1200" cap="none" spc="0" normalizeH="0" baseline="0" noProof="0" dirty="0">
              <a:ln>
                <a:noFill/>
              </a:ln>
              <a:effectLst/>
              <a:uLnTx/>
              <a:uFillTx/>
              <a:latin typeface="+mj-lt"/>
              <a:ea typeface="+mn-ea"/>
              <a:cs typeface="+mn-cs"/>
            </a:endParaRPr>
          </a:p>
        </p:txBody>
      </p:sp>
      <p:pic>
        <p:nvPicPr>
          <p:cNvPr id="23" name="Picture 22" descr="A group of people standing together&#10;&#10;AI-generated content may be incorrect.">
            <a:extLst>
              <a:ext uri="{FF2B5EF4-FFF2-40B4-BE49-F238E27FC236}">
                <a16:creationId xmlns:a16="http://schemas.microsoft.com/office/drawing/2014/main" id="{505F6D14-0AB3-8EB8-D381-CDF212BB287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2918" y="1457997"/>
            <a:ext cx="1890035" cy="1509340"/>
          </a:xfrm>
          <a:prstGeom prst="rect">
            <a:avLst/>
          </a:prstGeom>
        </p:spPr>
      </p:pic>
      <p:pic>
        <p:nvPicPr>
          <p:cNvPr id="25" name="Picture 24" descr="A pile of food and milk&#10;&#10;AI-generated content may be incorrect.">
            <a:extLst>
              <a:ext uri="{FF2B5EF4-FFF2-40B4-BE49-F238E27FC236}">
                <a16:creationId xmlns:a16="http://schemas.microsoft.com/office/drawing/2014/main" id="{E568F90D-3F84-7339-4ECE-8FD415E3C9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2625" y="1526510"/>
            <a:ext cx="1877447" cy="1323439"/>
          </a:xfrm>
          <a:prstGeom prst="rect">
            <a:avLst/>
          </a:prstGeom>
        </p:spPr>
      </p:pic>
      <p:pic>
        <p:nvPicPr>
          <p:cNvPr id="31" name="Picture 30" descr="A person in a tractor&#10;&#10;AI-generated content may be incorrect.">
            <a:extLst>
              <a:ext uri="{FF2B5EF4-FFF2-40B4-BE49-F238E27FC236}">
                <a16:creationId xmlns:a16="http://schemas.microsoft.com/office/drawing/2014/main" id="{D45BE482-31C4-2DE0-2A4E-CB82A4DBFC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6204" y="1292875"/>
            <a:ext cx="1743515" cy="1693205"/>
          </a:xfrm>
          <a:prstGeom prst="rect">
            <a:avLst/>
          </a:prstGeom>
        </p:spPr>
      </p:pic>
      <p:pic>
        <p:nvPicPr>
          <p:cNvPr id="33" name="Picture 32" descr="A hand holding a spray object spraying a plant&#10;&#10;AI-generated content may be incorrect.">
            <a:extLst>
              <a:ext uri="{FF2B5EF4-FFF2-40B4-BE49-F238E27FC236}">
                <a16:creationId xmlns:a16="http://schemas.microsoft.com/office/drawing/2014/main" id="{8664040C-1067-D7A6-3784-895251CD6D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0903" y="1381016"/>
            <a:ext cx="1324802" cy="1605064"/>
          </a:xfrm>
          <a:prstGeom prst="rect">
            <a:avLst/>
          </a:prstGeom>
        </p:spPr>
      </p:pic>
      <p:pic>
        <p:nvPicPr>
          <p:cNvPr id="35" name="Picture 34" descr="A diagram of a plant with water drops and a cross&#10;&#10;AI-generated content may be incorrect.">
            <a:extLst>
              <a:ext uri="{FF2B5EF4-FFF2-40B4-BE49-F238E27FC236}">
                <a16:creationId xmlns:a16="http://schemas.microsoft.com/office/drawing/2014/main" id="{FDBA0136-E3B2-A78E-BE9C-CB505B76D2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21170" y="1457997"/>
            <a:ext cx="1365543" cy="1605064"/>
          </a:xfrm>
          <a:prstGeom prst="rect">
            <a:avLst/>
          </a:prstGeom>
        </p:spPr>
      </p:pic>
      <p:sp>
        <p:nvSpPr>
          <p:cNvPr id="36" name="Arrow: Up 35">
            <a:extLst>
              <a:ext uri="{FF2B5EF4-FFF2-40B4-BE49-F238E27FC236}">
                <a16:creationId xmlns:a16="http://schemas.microsoft.com/office/drawing/2014/main" id="{731C06D8-C5F0-EAD9-331D-32AABC844A4E}"/>
              </a:ext>
            </a:extLst>
          </p:cNvPr>
          <p:cNvSpPr/>
          <p:nvPr/>
        </p:nvSpPr>
        <p:spPr>
          <a:xfrm>
            <a:off x="3036154" y="3063673"/>
            <a:ext cx="929491" cy="913126"/>
          </a:xfrm>
          <a:prstGeom prst="upArrow">
            <a:avLst>
              <a:gd name="adj1" fmla="val 40960"/>
              <a:gd name="adj2" fmla="val 4786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Arrow: Up 36">
            <a:extLst>
              <a:ext uri="{FF2B5EF4-FFF2-40B4-BE49-F238E27FC236}">
                <a16:creationId xmlns:a16="http://schemas.microsoft.com/office/drawing/2014/main" id="{4EF7639E-9378-DC1F-E87B-793B49FE8461}"/>
              </a:ext>
            </a:extLst>
          </p:cNvPr>
          <p:cNvSpPr/>
          <p:nvPr/>
        </p:nvSpPr>
        <p:spPr>
          <a:xfrm rot="10800000">
            <a:off x="7892073" y="3102303"/>
            <a:ext cx="929491" cy="913126"/>
          </a:xfrm>
          <a:prstGeom prst="upArrow">
            <a:avLst>
              <a:gd name="adj1" fmla="val 40960"/>
              <a:gd name="adj2" fmla="val 4786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Arrow: Up 37">
            <a:extLst>
              <a:ext uri="{FF2B5EF4-FFF2-40B4-BE49-F238E27FC236}">
                <a16:creationId xmlns:a16="http://schemas.microsoft.com/office/drawing/2014/main" id="{3159C57E-8429-F3CA-D593-6532F1CE5E7C}"/>
              </a:ext>
            </a:extLst>
          </p:cNvPr>
          <p:cNvSpPr/>
          <p:nvPr/>
        </p:nvSpPr>
        <p:spPr>
          <a:xfrm rot="10800000">
            <a:off x="10527734" y="3102303"/>
            <a:ext cx="929491" cy="913126"/>
          </a:xfrm>
          <a:prstGeom prst="upArrow">
            <a:avLst>
              <a:gd name="adj1" fmla="val 40960"/>
              <a:gd name="adj2" fmla="val 4786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621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0A6FFB-FD5C-8BA5-3163-DE8C33E825B3}"/>
              </a:ext>
            </a:extLst>
          </p:cNvPr>
          <p:cNvSpPr>
            <a:spLocks noGrp="1"/>
          </p:cNvSpPr>
          <p:nvPr>
            <p:ph type="dt" sz="half" idx="10"/>
          </p:nvPr>
        </p:nvSpPr>
        <p:spPr>
          <a:xfrm>
            <a:off x="142460" y="6506478"/>
            <a:ext cx="851453" cy="365125"/>
          </a:xfrm>
        </p:spPr>
        <p:txBody>
          <a:bodyPr anchor="ctr">
            <a:normAutofit/>
          </a:bodyPr>
          <a:lstStyle/>
          <a:p>
            <a:pPr>
              <a:spcAft>
                <a:spcPts val="600"/>
              </a:spcAft>
            </a:pPr>
            <a:fld id="{367780B6-D9C7-45E2-9FEA-6ADD54D92492}" type="datetime1">
              <a:rPr lang="nl-NL" smtClean="0"/>
              <a:pPr>
                <a:spcAft>
                  <a:spcPts val="600"/>
                </a:spcAft>
              </a:pPr>
              <a:t>17-3-2026</a:t>
            </a:fld>
            <a:endParaRPr lang="en-NL"/>
          </a:p>
        </p:txBody>
      </p:sp>
      <p:sp>
        <p:nvSpPr>
          <p:cNvPr id="5" name="Footer Placeholder 4">
            <a:extLst>
              <a:ext uri="{FF2B5EF4-FFF2-40B4-BE49-F238E27FC236}">
                <a16:creationId xmlns:a16="http://schemas.microsoft.com/office/drawing/2014/main" id="{C515F4F3-FF09-6AB8-A7D0-BB86381BE05B}"/>
              </a:ext>
            </a:extLst>
          </p:cNvPr>
          <p:cNvSpPr>
            <a:spLocks noGrp="1"/>
          </p:cNvSpPr>
          <p:nvPr>
            <p:ph type="ftr" sz="quarter" idx="11"/>
          </p:nvPr>
        </p:nvSpPr>
        <p:spPr>
          <a:xfrm>
            <a:off x="1007165" y="6506478"/>
            <a:ext cx="4114800" cy="365125"/>
          </a:xfrm>
        </p:spPr>
        <p:txBody>
          <a:bodyPr anchor="ctr">
            <a:normAutofit/>
          </a:bodyPr>
          <a:lstStyle/>
          <a:p>
            <a:pPr>
              <a:spcAft>
                <a:spcPts val="600"/>
              </a:spcAft>
            </a:pPr>
            <a:r>
              <a:rPr lang="en-GB"/>
              <a:t>© Copyright 2025 Incotec</a:t>
            </a:r>
            <a:endParaRPr lang="en-NL"/>
          </a:p>
        </p:txBody>
      </p:sp>
      <p:sp>
        <p:nvSpPr>
          <p:cNvPr id="6" name="Slide Number Placeholder 5">
            <a:extLst>
              <a:ext uri="{FF2B5EF4-FFF2-40B4-BE49-F238E27FC236}">
                <a16:creationId xmlns:a16="http://schemas.microsoft.com/office/drawing/2014/main" id="{050118A0-57AB-84CF-76EF-23E280D74329}"/>
              </a:ext>
            </a:extLst>
          </p:cNvPr>
          <p:cNvSpPr>
            <a:spLocks noGrp="1"/>
          </p:cNvSpPr>
          <p:nvPr>
            <p:ph type="sldNum" sz="quarter" idx="12"/>
          </p:nvPr>
        </p:nvSpPr>
        <p:spPr>
          <a:xfrm>
            <a:off x="11629476" y="39757"/>
            <a:ext cx="509516" cy="341194"/>
          </a:xfrm>
        </p:spPr>
        <p:txBody>
          <a:bodyPr anchor="ctr">
            <a:normAutofit/>
          </a:bodyPr>
          <a:lstStyle/>
          <a:p>
            <a:pPr>
              <a:spcAft>
                <a:spcPts val="600"/>
              </a:spcAft>
            </a:pPr>
            <a:fld id="{10479132-DEE4-CE4D-B830-DC59F8FE2F57}" type="slidenum">
              <a:rPr lang="nl-NL" smtClean="0"/>
              <a:pPr>
                <a:spcAft>
                  <a:spcPts val="600"/>
                </a:spcAft>
              </a:pPr>
              <a:t>4</a:t>
            </a:fld>
            <a:endParaRPr lang="nl-NL"/>
          </a:p>
        </p:txBody>
      </p:sp>
      <p:pic>
        <p:nvPicPr>
          <p:cNvPr id="8" name="Content Placeholder 7" descr="A map of the world with different images&#10;&#10;AI-generated content may be incorrect.">
            <a:extLst>
              <a:ext uri="{FF2B5EF4-FFF2-40B4-BE49-F238E27FC236}">
                <a16:creationId xmlns:a16="http://schemas.microsoft.com/office/drawing/2014/main" id="{0A971F60-C85E-9E20-F377-63C4A9966E5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tretch/>
        </p:blipFill>
        <p:spPr>
          <a:xfrm>
            <a:off x="0" y="1500489"/>
            <a:ext cx="6537325" cy="3857021"/>
          </a:xfrm>
          <a:noFill/>
        </p:spPr>
      </p:pic>
      <p:sp>
        <p:nvSpPr>
          <p:cNvPr id="2" name="Title 1">
            <a:extLst>
              <a:ext uri="{FF2B5EF4-FFF2-40B4-BE49-F238E27FC236}">
                <a16:creationId xmlns:a16="http://schemas.microsoft.com/office/drawing/2014/main" id="{0EEE128F-8E37-F43C-A14C-87C4AB4FE0A6}"/>
              </a:ext>
            </a:extLst>
          </p:cNvPr>
          <p:cNvSpPr>
            <a:spLocks noGrp="1"/>
          </p:cNvSpPr>
          <p:nvPr>
            <p:ph type="title"/>
          </p:nvPr>
        </p:nvSpPr>
        <p:spPr>
          <a:xfrm>
            <a:off x="7079411" y="721036"/>
            <a:ext cx="4753970" cy="957558"/>
          </a:xfrm>
        </p:spPr>
        <p:txBody>
          <a:bodyPr anchor="b">
            <a:normAutofit/>
          </a:bodyPr>
          <a:lstStyle/>
          <a:p>
            <a:r>
              <a:rPr lang="nl-NL" dirty="0"/>
              <a:t>Incotec</a:t>
            </a:r>
          </a:p>
        </p:txBody>
      </p:sp>
      <p:sp>
        <p:nvSpPr>
          <p:cNvPr id="10" name="Content Placeholder 6">
            <a:extLst>
              <a:ext uri="{FF2B5EF4-FFF2-40B4-BE49-F238E27FC236}">
                <a16:creationId xmlns:a16="http://schemas.microsoft.com/office/drawing/2014/main" id="{F0D03379-B4AF-6A30-BB17-CA5331F86C46}"/>
              </a:ext>
            </a:extLst>
          </p:cNvPr>
          <p:cNvSpPr>
            <a:spLocks noGrp="1"/>
          </p:cNvSpPr>
          <p:nvPr>
            <p:ph sz="half" idx="2"/>
          </p:nvPr>
        </p:nvSpPr>
        <p:spPr>
          <a:xfrm>
            <a:off x="7079411" y="1931161"/>
            <a:ext cx="4753970" cy="4016722"/>
          </a:xfrm>
        </p:spPr>
        <p:txBody>
          <a:bodyPr/>
          <a:lstStyle/>
          <a:p>
            <a:r>
              <a:rPr lang="en-US" dirty="0"/>
              <a:t>Headquartered in Enkhuizen, the Netherlands</a:t>
            </a:r>
          </a:p>
          <a:p>
            <a:r>
              <a:rPr lang="en-US" dirty="0"/>
              <a:t>400 employees </a:t>
            </a:r>
          </a:p>
          <a:p>
            <a:r>
              <a:rPr lang="en-US" dirty="0"/>
              <a:t>Seed treatment facilities in 8 countries </a:t>
            </a:r>
          </a:p>
          <a:p>
            <a:r>
              <a:rPr lang="en-US" dirty="0"/>
              <a:t>Global reach for local solutions</a:t>
            </a:r>
          </a:p>
          <a:p>
            <a:r>
              <a:rPr lang="en-US" dirty="0"/>
              <a:t>7 technologies</a:t>
            </a:r>
          </a:p>
          <a:p>
            <a:r>
              <a:rPr lang="en-US" dirty="0"/>
              <a:t>Both active in vegetables and field crops seeds</a:t>
            </a:r>
          </a:p>
          <a:p>
            <a:r>
              <a:rPr lang="en-US" dirty="0"/>
              <a:t>Established in 1968</a:t>
            </a:r>
          </a:p>
          <a:p>
            <a:r>
              <a:rPr lang="en-US" dirty="0"/>
              <a:t>Part of Croda since 2015 </a:t>
            </a:r>
          </a:p>
          <a:p>
            <a:endParaRPr lang="en-US" dirty="0"/>
          </a:p>
        </p:txBody>
      </p:sp>
      <p:pic>
        <p:nvPicPr>
          <p:cNvPr id="3" name="Picture 2">
            <a:extLst>
              <a:ext uri="{FF2B5EF4-FFF2-40B4-BE49-F238E27FC236}">
                <a16:creationId xmlns:a16="http://schemas.microsoft.com/office/drawing/2014/main" id="{5A77DAA8-AB0B-4C9B-DC04-3320AED7B83B}"/>
              </a:ext>
            </a:extLst>
          </p:cNvPr>
          <p:cNvPicPr>
            <a:picLocks noChangeAspect="1"/>
          </p:cNvPicPr>
          <p:nvPr/>
        </p:nvPicPr>
        <p:blipFill>
          <a:blip r:embed="rId3"/>
          <a:stretch>
            <a:fillRect/>
          </a:stretch>
        </p:blipFill>
        <p:spPr>
          <a:xfrm>
            <a:off x="2700207" y="4814919"/>
            <a:ext cx="1005927" cy="542591"/>
          </a:xfrm>
          <a:prstGeom prst="rect">
            <a:avLst/>
          </a:prstGeom>
        </p:spPr>
      </p:pic>
    </p:spTree>
    <p:extLst>
      <p:ext uri="{BB962C8B-B14F-4D97-AF65-F5344CB8AC3E}">
        <p14:creationId xmlns:p14="http://schemas.microsoft.com/office/powerpoint/2010/main" val="20368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84EE-CD00-9583-F28A-0B13EEA6C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E9189-6C58-8840-5FB3-0A2BBCDB8416}"/>
              </a:ext>
            </a:extLst>
          </p:cNvPr>
          <p:cNvSpPr>
            <a:spLocks noGrp="1"/>
          </p:cNvSpPr>
          <p:nvPr>
            <p:ph type="title"/>
          </p:nvPr>
        </p:nvSpPr>
        <p:spPr/>
        <p:txBody>
          <a:bodyPr/>
          <a:lstStyle/>
          <a:p>
            <a:r>
              <a:rPr lang="nl-NL" dirty="0"/>
              <a:t>Incotec </a:t>
            </a:r>
            <a:r>
              <a:rPr lang="nl-NL" dirty="0" err="1"/>
              <a:t>seed</a:t>
            </a:r>
            <a:r>
              <a:rPr lang="nl-NL" dirty="0"/>
              <a:t> </a:t>
            </a:r>
            <a:r>
              <a:rPr lang="nl-NL" dirty="0" err="1"/>
              <a:t>technologies</a:t>
            </a:r>
            <a:endParaRPr lang="nl-NL" dirty="0"/>
          </a:p>
        </p:txBody>
      </p:sp>
      <p:sp>
        <p:nvSpPr>
          <p:cNvPr id="4" name="Date Placeholder 3">
            <a:extLst>
              <a:ext uri="{FF2B5EF4-FFF2-40B4-BE49-F238E27FC236}">
                <a16:creationId xmlns:a16="http://schemas.microsoft.com/office/drawing/2014/main" id="{DD3F0DEF-2B9F-8B41-2EF3-B332E565A244}"/>
              </a:ext>
            </a:extLst>
          </p:cNvPr>
          <p:cNvSpPr>
            <a:spLocks noGrp="1"/>
          </p:cNvSpPr>
          <p:nvPr>
            <p:ph type="dt" sz="half" idx="10"/>
          </p:nvPr>
        </p:nvSpPr>
        <p:spPr/>
        <p:txBody>
          <a:bodyPr/>
          <a:lstStyle/>
          <a:p>
            <a:fld id="{A4C35E92-6FED-431C-A40D-1E73AE0BA523}" type="datetime1">
              <a:rPr lang="nl-NL" smtClean="0"/>
              <a:t>17-3-2026</a:t>
            </a:fld>
            <a:endParaRPr lang="en-NL"/>
          </a:p>
        </p:txBody>
      </p:sp>
      <p:sp>
        <p:nvSpPr>
          <p:cNvPr id="5" name="Footer Placeholder 4">
            <a:extLst>
              <a:ext uri="{FF2B5EF4-FFF2-40B4-BE49-F238E27FC236}">
                <a16:creationId xmlns:a16="http://schemas.microsoft.com/office/drawing/2014/main" id="{275600C3-D92C-0BAD-4452-30C5ABC85EF0}"/>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5E923556-EC9F-C740-171D-C475FCE62D19}"/>
              </a:ext>
            </a:extLst>
          </p:cNvPr>
          <p:cNvSpPr>
            <a:spLocks noGrp="1"/>
          </p:cNvSpPr>
          <p:nvPr>
            <p:ph type="sldNum" sz="quarter" idx="12"/>
          </p:nvPr>
        </p:nvSpPr>
        <p:spPr/>
        <p:txBody>
          <a:bodyPr/>
          <a:lstStyle/>
          <a:p>
            <a:fld id="{10479132-DEE4-CE4D-B830-DC59F8FE2F57}" type="slidenum">
              <a:rPr lang="nl-NL" smtClean="0"/>
              <a:t>5</a:t>
            </a:fld>
            <a:endParaRPr lang="nl-NL"/>
          </a:p>
        </p:txBody>
      </p:sp>
      <p:sp>
        <p:nvSpPr>
          <p:cNvPr id="16" name="Oval 15">
            <a:extLst>
              <a:ext uri="{FF2B5EF4-FFF2-40B4-BE49-F238E27FC236}">
                <a16:creationId xmlns:a16="http://schemas.microsoft.com/office/drawing/2014/main" id="{23D96468-5B16-4CD8-B52A-945D424A5804}"/>
              </a:ext>
            </a:extLst>
          </p:cNvPr>
          <p:cNvSpPr/>
          <p:nvPr/>
        </p:nvSpPr>
        <p:spPr>
          <a:xfrm>
            <a:off x="5230235" y="3309367"/>
            <a:ext cx="1207756" cy="120775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a:p>
            <a:pPr algn="ctr">
              <a:defRPr/>
            </a:pPr>
            <a:endParaRPr lang="nl-NL" dirty="0">
              <a:solidFill>
                <a:srgbClr val="FFFFFF"/>
              </a:solidFill>
              <a:latin typeface="Arial"/>
            </a:endParaRPr>
          </a:p>
        </p:txBody>
      </p:sp>
      <p:pic>
        <p:nvPicPr>
          <p:cNvPr id="17" name="Picture 16">
            <a:extLst>
              <a:ext uri="{FF2B5EF4-FFF2-40B4-BE49-F238E27FC236}">
                <a16:creationId xmlns:a16="http://schemas.microsoft.com/office/drawing/2014/main" id="{134AC52F-DA27-A357-7334-1EE4EB0BEF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0294" y="3596224"/>
            <a:ext cx="987638" cy="634039"/>
          </a:xfrm>
          <a:prstGeom prst="rect">
            <a:avLst/>
          </a:prstGeom>
        </p:spPr>
      </p:pic>
      <p:sp>
        <p:nvSpPr>
          <p:cNvPr id="18" name="Rectangle 17">
            <a:extLst>
              <a:ext uri="{FF2B5EF4-FFF2-40B4-BE49-F238E27FC236}">
                <a16:creationId xmlns:a16="http://schemas.microsoft.com/office/drawing/2014/main" id="{1569828A-5CE4-56E1-3EA4-132113AA031F}"/>
              </a:ext>
            </a:extLst>
          </p:cNvPr>
          <p:cNvSpPr/>
          <p:nvPr/>
        </p:nvSpPr>
        <p:spPr>
          <a:xfrm>
            <a:off x="4898784" y="5903389"/>
            <a:ext cx="2309399" cy="338554"/>
          </a:xfrm>
          <a:prstGeom prst="rect">
            <a:avLst/>
          </a:prstGeom>
        </p:spPr>
        <p:txBody>
          <a:bodyPr wrap="square">
            <a:spAutoFit/>
          </a:bodyPr>
          <a:lstStyle/>
          <a:p>
            <a:pPr defTabSz="457200">
              <a:defRPr/>
            </a:pPr>
            <a:r>
              <a:rPr lang="en-GB" sz="1600" dirty="0">
                <a:solidFill>
                  <a:prstClr val="black"/>
                </a:solidFill>
                <a:latin typeface="Century Gothic"/>
              </a:rPr>
              <a:t>Encrusting &amp; Pelleting</a:t>
            </a:r>
          </a:p>
        </p:txBody>
      </p:sp>
      <p:sp>
        <p:nvSpPr>
          <p:cNvPr id="19" name="Rectangle 18">
            <a:extLst>
              <a:ext uri="{FF2B5EF4-FFF2-40B4-BE49-F238E27FC236}">
                <a16:creationId xmlns:a16="http://schemas.microsoft.com/office/drawing/2014/main" id="{1BF720BD-2C33-5665-CF58-D21488F750EF}"/>
              </a:ext>
            </a:extLst>
          </p:cNvPr>
          <p:cNvSpPr/>
          <p:nvPr/>
        </p:nvSpPr>
        <p:spPr>
          <a:xfrm>
            <a:off x="8084690" y="3471641"/>
            <a:ext cx="1614870" cy="338554"/>
          </a:xfrm>
          <a:prstGeom prst="rect">
            <a:avLst/>
          </a:prstGeom>
        </p:spPr>
        <p:txBody>
          <a:bodyPr wrap="square">
            <a:spAutoFit/>
          </a:bodyPr>
          <a:lstStyle/>
          <a:p>
            <a:pPr defTabSz="457200">
              <a:defRPr/>
            </a:pPr>
            <a:r>
              <a:rPr lang="en-GB" sz="1600" dirty="0">
                <a:solidFill>
                  <a:prstClr val="black"/>
                </a:solidFill>
                <a:latin typeface="Century Gothic"/>
              </a:rPr>
              <a:t>Upgrading</a:t>
            </a:r>
          </a:p>
        </p:txBody>
      </p:sp>
      <p:sp>
        <p:nvSpPr>
          <p:cNvPr id="20" name="Rectangle 19">
            <a:extLst>
              <a:ext uri="{FF2B5EF4-FFF2-40B4-BE49-F238E27FC236}">
                <a16:creationId xmlns:a16="http://schemas.microsoft.com/office/drawing/2014/main" id="{60DE1716-494F-BA14-DD73-786E78BAC24E}"/>
              </a:ext>
            </a:extLst>
          </p:cNvPr>
          <p:cNvSpPr/>
          <p:nvPr/>
        </p:nvSpPr>
        <p:spPr>
          <a:xfrm>
            <a:off x="2658404" y="4808425"/>
            <a:ext cx="1583690" cy="338554"/>
          </a:xfrm>
          <a:prstGeom prst="rect">
            <a:avLst/>
          </a:prstGeom>
        </p:spPr>
        <p:txBody>
          <a:bodyPr wrap="square">
            <a:spAutoFit/>
          </a:bodyPr>
          <a:lstStyle/>
          <a:p>
            <a:pPr defTabSz="457200">
              <a:defRPr/>
            </a:pPr>
            <a:r>
              <a:rPr lang="en-GB" sz="1600" dirty="0">
                <a:solidFill>
                  <a:prstClr val="black"/>
                </a:solidFill>
                <a:latin typeface="Century Gothic"/>
              </a:rPr>
              <a:t>Film coating</a:t>
            </a:r>
          </a:p>
        </p:txBody>
      </p:sp>
      <p:sp>
        <p:nvSpPr>
          <p:cNvPr id="21" name="Rectangle 20">
            <a:extLst>
              <a:ext uri="{FF2B5EF4-FFF2-40B4-BE49-F238E27FC236}">
                <a16:creationId xmlns:a16="http://schemas.microsoft.com/office/drawing/2014/main" id="{545A18EE-B90D-BC4C-18E7-75AD244345C2}"/>
              </a:ext>
            </a:extLst>
          </p:cNvPr>
          <p:cNvSpPr/>
          <p:nvPr/>
        </p:nvSpPr>
        <p:spPr>
          <a:xfrm>
            <a:off x="2075152" y="3426945"/>
            <a:ext cx="1583690" cy="338554"/>
          </a:xfrm>
          <a:prstGeom prst="rect">
            <a:avLst/>
          </a:prstGeom>
        </p:spPr>
        <p:txBody>
          <a:bodyPr wrap="square">
            <a:spAutoFit/>
          </a:bodyPr>
          <a:lstStyle/>
          <a:p>
            <a:pPr defTabSz="457200">
              <a:defRPr/>
            </a:pPr>
            <a:r>
              <a:rPr lang="en-GB" sz="1600" dirty="0">
                <a:solidFill>
                  <a:prstClr val="black"/>
                </a:solidFill>
                <a:latin typeface="Century Gothic"/>
              </a:rPr>
              <a:t>Seed hygiene</a:t>
            </a:r>
          </a:p>
        </p:txBody>
      </p:sp>
      <p:sp>
        <p:nvSpPr>
          <p:cNvPr id="22" name="Rectangle 21">
            <a:extLst>
              <a:ext uri="{FF2B5EF4-FFF2-40B4-BE49-F238E27FC236}">
                <a16:creationId xmlns:a16="http://schemas.microsoft.com/office/drawing/2014/main" id="{7BD94E44-1DE6-93D2-F932-5CFD35AE85C7}"/>
              </a:ext>
            </a:extLst>
          </p:cNvPr>
          <p:cNvSpPr/>
          <p:nvPr/>
        </p:nvSpPr>
        <p:spPr>
          <a:xfrm>
            <a:off x="2345879" y="2342852"/>
            <a:ext cx="2051773" cy="338554"/>
          </a:xfrm>
          <a:prstGeom prst="rect">
            <a:avLst/>
          </a:prstGeom>
        </p:spPr>
        <p:txBody>
          <a:bodyPr wrap="square">
            <a:spAutoFit/>
          </a:bodyPr>
          <a:lstStyle/>
          <a:p>
            <a:pPr defTabSz="457200">
              <a:defRPr/>
            </a:pPr>
            <a:r>
              <a:rPr lang="en-GB" sz="1600" dirty="0">
                <a:solidFill>
                  <a:prstClr val="black"/>
                </a:solidFill>
                <a:latin typeface="Century Gothic"/>
              </a:rPr>
              <a:t>Analytical services</a:t>
            </a:r>
          </a:p>
        </p:txBody>
      </p:sp>
      <p:sp>
        <p:nvSpPr>
          <p:cNvPr id="23" name="Rectangle 22">
            <a:extLst>
              <a:ext uri="{FF2B5EF4-FFF2-40B4-BE49-F238E27FC236}">
                <a16:creationId xmlns:a16="http://schemas.microsoft.com/office/drawing/2014/main" id="{5D300E55-A997-B6EE-5E0F-FD4D784BF549}"/>
              </a:ext>
            </a:extLst>
          </p:cNvPr>
          <p:cNvSpPr/>
          <p:nvPr/>
        </p:nvSpPr>
        <p:spPr>
          <a:xfrm>
            <a:off x="7208183" y="2284063"/>
            <a:ext cx="2728440" cy="338554"/>
          </a:xfrm>
          <a:prstGeom prst="rect">
            <a:avLst/>
          </a:prstGeom>
        </p:spPr>
        <p:txBody>
          <a:bodyPr wrap="square">
            <a:spAutoFit/>
          </a:bodyPr>
          <a:lstStyle/>
          <a:p>
            <a:pPr defTabSz="457200">
              <a:defRPr/>
            </a:pPr>
            <a:r>
              <a:rPr lang="en-GB" sz="1600" dirty="0">
                <a:solidFill>
                  <a:prstClr val="black"/>
                </a:solidFill>
                <a:latin typeface="Century Gothic"/>
              </a:rPr>
              <a:t>Priming </a:t>
            </a:r>
          </a:p>
        </p:txBody>
      </p:sp>
      <p:sp>
        <p:nvSpPr>
          <p:cNvPr id="24" name="Oval 23">
            <a:extLst>
              <a:ext uri="{FF2B5EF4-FFF2-40B4-BE49-F238E27FC236}">
                <a16:creationId xmlns:a16="http://schemas.microsoft.com/office/drawing/2014/main" id="{84CCDFE7-5630-B67D-7EFC-AEE75CEAD606}"/>
              </a:ext>
            </a:extLst>
          </p:cNvPr>
          <p:cNvSpPr/>
          <p:nvPr/>
        </p:nvSpPr>
        <p:spPr>
          <a:xfrm>
            <a:off x="3951579" y="4104055"/>
            <a:ext cx="1374070" cy="1564797"/>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dirty="0">
              <a:solidFill>
                <a:prstClr val="white"/>
              </a:solidFill>
              <a:latin typeface="Century Gothic"/>
            </a:endParaRPr>
          </a:p>
        </p:txBody>
      </p:sp>
      <p:sp>
        <p:nvSpPr>
          <p:cNvPr id="25" name="Oval 24">
            <a:extLst>
              <a:ext uri="{FF2B5EF4-FFF2-40B4-BE49-F238E27FC236}">
                <a16:creationId xmlns:a16="http://schemas.microsoft.com/office/drawing/2014/main" id="{B8BB7B48-6EC9-4439-1E4B-4A3D051E500C}"/>
              </a:ext>
            </a:extLst>
          </p:cNvPr>
          <p:cNvSpPr/>
          <p:nvPr/>
        </p:nvSpPr>
        <p:spPr>
          <a:xfrm>
            <a:off x="6604305" y="3110404"/>
            <a:ext cx="1207756" cy="1134993"/>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dirty="0">
              <a:solidFill>
                <a:prstClr val="white"/>
              </a:solidFill>
              <a:latin typeface="Century Gothic"/>
            </a:endParaRPr>
          </a:p>
        </p:txBody>
      </p:sp>
      <p:sp>
        <p:nvSpPr>
          <p:cNvPr id="26" name="Oval 25">
            <a:extLst>
              <a:ext uri="{FF2B5EF4-FFF2-40B4-BE49-F238E27FC236}">
                <a16:creationId xmlns:a16="http://schemas.microsoft.com/office/drawing/2014/main" id="{5F909720-978E-DCDD-DA20-7EDD724546BC}"/>
              </a:ext>
            </a:extLst>
          </p:cNvPr>
          <p:cNvSpPr/>
          <p:nvPr/>
        </p:nvSpPr>
        <p:spPr>
          <a:xfrm>
            <a:off x="6548051" y="4343482"/>
            <a:ext cx="1264011" cy="1207755"/>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dirty="0">
              <a:solidFill>
                <a:prstClr val="white"/>
              </a:solidFill>
              <a:latin typeface="Century Gothic"/>
            </a:endParaRPr>
          </a:p>
        </p:txBody>
      </p:sp>
      <p:sp>
        <p:nvSpPr>
          <p:cNvPr id="27" name="Oval 26">
            <a:extLst>
              <a:ext uri="{FF2B5EF4-FFF2-40B4-BE49-F238E27FC236}">
                <a16:creationId xmlns:a16="http://schemas.microsoft.com/office/drawing/2014/main" id="{FCA28D1E-2B0A-A08E-7A0D-2850EF75B139}"/>
              </a:ext>
            </a:extLst>
          </p:cNvPr>
          <p:cNvSpPr/>
          <p:nvPr/>
        </p:nvSpPr>
        <p:spPr>
          <a:xfrm>
            <a:off x="5866139" y="1965383"/>
            <a:ext cx="1207756" cy="1134993"/>
          </a:xfrm>
          <a:prstGeom prst="ellipse">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dirty="0">
              <a:solidFill>
                <a:prstClr val="white"/>
              </a:solidFill>
              <a:latin typeface="Century Gothic"/>
            </a:endParaRPr>
          </a:p>
        </p:txBody>
      </p:sp>
      <p:sp>
        <p:nvSpPr>
          <p:cNvPr id="28" name="Oval 27">
            <a:extLst>
              <a:ext uri="{FF2B5EF4-FFF2-40B4-BE49-F238E27FC236}">
                <a16:creationId xmlns:a16="http://schemas.microsoft.com/office/drawing/2014/main" id="{9DCD377C-ECE6-0D72-7750-A2045495A2FC}"/>
              </a:ext>
            </a:extLst>
          </p:cNvPr>
          <p:cNvSpPr/>
          <p:nvPr/>
        </p:nvSpPr>
        <p:spPr>
          <a:xfrm>
            <a:off x="5310487" y="4655919"/>
            <a:ext cx="1211117" cy="1225375"/>
          </a:xfrm>
          <a:prstGeom prst="ellipse">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entury Gothic"/>
            </a:endParaRPr>
          </a:p>
        </p:txBody>
      </p:sp>
      <p:sp>
        <p:nvSpPr>
          <p:cNvPr id="29" name="Oval 28">
            <a:extLst>
              <a:ext uri="{FF2B5EF4-FFF2-40B4-BE49-F238E27FC236}">
                <a16:creationId xmlns:a16="http://schemas.microsoft.com/office/drawing/2014/main" id="{DBEFE5BE-5F30-496A-58AC-A7D152225F38}"/>
              </a:ext>
            </a:extLst>
          </p:cNvPr>
          <p:cNvSpPr/>
          <p:nvPr/>
        </p:nvSpPr>
        <p:spPr>
          <a:xfrm>
            <a:off x="4564464" y="1952398"/>
            <a:ext cx="1207756" cy="1134993"/>
          </a:xfrm>
          <a:prstGeom prst="ellipse">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dirty="0">
              <a:solidFill>
                <a:prstClr val="white"/>
              </a:solidFill>
              <a:latin typeface="Century Gothic"/>
            </a:endParaRPr>
          </a:p>
        </p:txBody>
      </p:sp>
      <p:sp>
        <p:nvSpPr>
          <p:cNvPr id="30" name="Oval 29">
            <a:extLst>
              <a:ext uri="{FF2B5EF4-FFF2-40B4-BE49-F238E27FC236}">
                <a16:creationId xmlns:a16="http://schemas.microsoft.com/office/drawing/2014/main" id="{82B2B01C-021D-E0CC-CD0F-E196AF119BEE}"/>
              </a:ext>
            </a:extLst>
          </p:cNvPr>
          <p:cNvSpPr/>
          <p:nvPr/>
        </p:nvSpPr>
        <p:spPr>
          <a:xfrm>
            <a:off x="3698146" y="2961695"/>
            <a:ext cx="1239381" cy="1219199"/>
          </a:xfrm>
          <a:prstGeom prst="ellipse">
            <a:avLst/>
          </a:prstGeom>
          <a:blipFill>
            <a:blip r:embed="rId9"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dirty="0">
              <a:solidFill>
                <a:prstClr val="white"/>
              </a:solidFill>
              <a:latin typeface="Century Gothic"/>
            </a:endParaRPr>
          </a:p>
        </p:txBody>
      </p:sp>
    </p:spTree>
    <p:extLst>
      <p:ext uri="{BB962C8B-B14F-4D97-AF65-F5344CB8AC3E}">
        <p14:creationId xmlns:p14="http://schemas.microsoft.com/office/powerpoint/2010/main" val="152780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C49A-A944-D5F3-FDC3-5B1B019A04C5}"/>
              </a:ext>
            </a:extLst>
          </p:cNvPr>
          <p:cNvSpPr>
            <a:spLocks noGrp="1"/>
          </p:cNvSpPr>
          <p:nvPr>
            <p:ph type="title"/>
          </p:nvPr>
        </p:nvSpPr>
        <p:spPr/>
        <p:txBody>
          <a:bodyPr/>
          <a:lstStyle/>
          <a:p>
            <a:r>
              <a:rPr lang="nl-NL" dirty="0"/>
              <a:t>Filmcoating </a:t>
            </a:r>
          </a:p>
        </p:txBody>
      </p:sp>
      <p:sp>
        <p:nvSpPr>
          <p:cNvPr id="3" name="Text Placeholder 2">
            <a:extLst>
              <a:ext uri="{FF2B5EF4-FFF2-40B4-BE49-F238E27FC236}">
                <a16:creationId xmlns:a16="http://schemas.microsoft.com/office/drawing/2014/main" id="{43EB4F1F-5534-A12C-F3A1-2E6194088768}"/>
              </a:ext>
            </a:extLst>
          </p:cNvPr>
          <p:cNvSpPr>
            <a:spLocks noGrp="1"/>
          </p:cNvSpPr>
          <p:nvPr>
            <p:ph type="body" idx="1"/>
          </p:nvPr>
        </p:nvSpPr>
        <p:spPr/>
        <p:txBody>
          <a:bodyPr/>
          <a:lstStyle/>
          <a:p>
            <a:endParaRPr lang="nl-NL"/>
          </a:p>
        </p:txBody>
      </p:sp>
      <p:sp>
        <p:nvSpPr>
          <p:cNvPr id="4" name="Date Placeholder 3">
            <a:extLst>
              <a:ext uri="{FF2B5EF4-FFF2-40B4-BE49-F238E27FC236}">
                <a16:creationId xmlns:a16="http://schemas.microsoft.com/office/drawing/2014/main" id="{3A420117-ABAD-7AA6-8D9E-1BD164AF076A}"/>
              </a:ext>
            </a:extLst>
          </p:cNvPr>
          <p:cNvSpPr>
            <a:spLocks noGrp="1"/>
          </p:cNvSpPr>
          <p:nvPr>
            <p:ph type="dt" sz="half" idx="10"/>
          </p:nvPr>
        </p:nvSpPr>
        <p:spPr/>
        <p:txBody>
          <a:bodyPr/>
          <a:lstStyle/>
          <a:p>
            <a:fld id="{3D91E651-DD97-4A8B-A8E3-C6B07C4E5084}" type="datetime1">
              <a:rPr lang="nl-NL" smtClean="0"/>
              <a:t>17-3-2026</a:t>
            </a:fld>
            <a:endParaRPr lang="en-NL" dirty="0"/>
          </a:p>
        </p:txBody>
      </p:sp>
      <p:sp>
        <p:nvSpPr>
          <p:cNvPr id="5" name="Footer Placeholder 4">
            <a:extLst>
              <a:ext uri="{FF2B5EF4-FFF2-40B4-BE49-F238E27FC236}">
                <a16:creationId xmlns:a16="http://schemas.microsoft.com/office/drawing/2014/main" id="{DE959E7C-4D45-D93F-1887-2D829DB75AB7}"/>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8A5D2BD9-51F9-93B4-FD7B-0332C133F154}"/>
              </a:ext>
            </a:extLst>
          </p:cNvPr>
          <p:cNvSpPr>
            <a:spLocks noGrp="1"/>
          </p:cNvSpPr>
          <p:nvPr>
            <p:ph type="sldNum" sz="quarter" idx="12"/>
          </p:nvPr>
        </p:nvSpPr>
        <p:spPr/>
        <p:txBody>
          <a:bodyPr/>
          <a:lstStyle/>
          <a:p>
            <a:fld id="{10479132-DEE4-CE4D-B830-DC59F8FE2F57}" type="slidenum">
              <a:rPr lang="nl-NL" smtClean="0"/>
              <a:t>6</a:t>
            </a:fld>
            <a:endParaRPr lang="nl-NL"/>
          </a:p>
        </p:txBody>
      </p:sp>
      <p:sp>
        <p:nvSpPr>
          <p:cNvPr id="7" name="Subtitle 6">
            <a:extLst>
              <a:ext uri="{FF2B5EF4-FFF2-40B4-BE49-F238E27FC236}">
                <a16:creationId xmlns:a16="http://schemas.microsoft.com/office/drawing/2014/main" id="{FCDFECD3-F1AE-E392-6D47-E31968BD4D09}"/>
              </a:ext>
            </a:extLst>
          </p:cNvPr>
          <p:cNvSpPr>
            <a:spLocks noGrp="1"/>
          </p:cNvSpPr>
          <p:nvPr>
            <p:ph type="subTitle" idx="13"/>
          </p:nvPr>
        </p:nvSpPr>
        <p:spPr/>
        <p:txBody>
          <a:bodyPr/>
          <a:lstStyle/>
          <a:p>
            <a:r>
              <a:rPr lang="nl-NL" dirty="0"/>
              <a:t>1</a:t>
            </a:r>
          </a:p>
        </p:txBody>
      </p:sp>
    </p:spTree>
    <p:extLst>
      <p:ext uri="{BB962C8B-B14F-4D97-AF65-F5344CB8AC3E}">
        <p14:creationId xmlns:p14="http://schemas.microsoft.com/office/powerpoint/2010/main" val="102437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E1CEE-6EE7-53D3-2FF6-13318E55BC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9BD2B78-2C7F-9403-E566-37E005E0167F}"/>
              </a:ext>
            </a:extLst>
          </p:cNvPr>
          <p:cNvSpPr>
            <a:spLocks noGrp="1"/>
          </p:cNvSpPr>
          <p:nvPr>
            <p:ph type="body" idx="1"/>
          </p:nvPr>
        </p:nvSpPr>
        <p:spPr>
          <a:xfrm>
            <a:off x="474028" y="1150811"/>
            <a:ext cx="5157787" cy="823912"/>
          </a:xfrm>
        </p:spPr>
        <p:txBody>
          <a:bodyPr anchor="b">
            <a:normAutofit/>
          </a:bodyPr>
          <a:lstStyle/>
          <a:p>
            <a:r>
              <a:rPr lang="nl-NL"/>
              <a:t>Seed Coating</a:t>
            </a:r>
            <a:endParaRPr lang="nl-NL">
              <a:highlight>
                <a:srgbClr val="FFFF00"/>
              </a:highlight>
            </a:endParaRPr>
          </a:p>
        </p:txBody>
      </p:sp>
      <p:sp>
        <p:nvSpPr>
          <p:cNvPr id="14" name="Text Placeholder 2">
            <a:extLst>
              <a:ext uri="{FF2B5EF4-FFF2-40B4-BE49-F238E27FC236}">
                <a16:creationId xmlns:a16="http://schemas.microsoft.com/office/drawing/2014/main" id="{FEDD6B22-96CE-4A29-CB18-210D8823DB76}"/>
              </a:ext>
            </a:extLst>
          </p:cNvPr>
          <p:cNvSpPr>
            <a:spLocks noGrp="1"/>
          </p:cNvSpPr>
          <p:nvPr>
            <p:ph type="body" sz="quarter" idx="3"/>
          </p:nvPr>
        </p:nvSpPr>
        <p:spPr>
          <a:xfrm>
            <a:off x="6537960" y="1150811"/>
            <a:ext cx="5183188" cy="823912"/>
          </a:xfrm>
        </p:spPr>
        <p:txBody>
          <a:bodyPr/>
          <a:lstStyle/>
          <a:p>
            <a:r>
              <a:rPr lang="en-US" dirty="0"/>
              <a:t>Different options </a:t>
            </a:r>
          </a:p>
        </p:txBody>
      </p:sp>
      <p:sp>
        <p:nvSpPr>
          <p:cNvPr id="16" name="Date Placeholder 3">
            <a:extLst>
              <a:ext uri="{FF2B5EF4-FFF2-40B4-BE49-F238E27FC236}">
                <a16:creationId xmlns:a16="http://schemas.microsoft.com/office/drawing/2014/main" id="{00371DB4-53A2-CA82-AC12-54A7BFCB8799}"/>
              </a:ext>
            </a:extLst>
          </p:cNvPr>
          <p:cNvSpPr>
            <a:spLocks noGrp="1"/>
          </p:cNvSpPr>
          <p:nvPr>
            <p:ph type="dt" sz="half" idx="10"/>
          </p:nvPr>
        </p:nvSpPr>
        <p:spPr>
          <a:xfrm>
            <a:off x="142460" y="6506478"/>
            <a:ext cx="851453" cy="365125"/>
          </a:xfrm>
        </p:spPr>
        <p:txBody>
          <a:bodyPr/>
          <a:lstStyle/>
          <a:p>
            <a:pPr>
              <a:spcAft>
                <a:spcPts val="600"/>
              </a:spcAft>
            </a:pPr>
            <a:fld id="{7EEA0A98-2FC2-4F87-B9A7-91E914FB104F}" type="datetime1">
              <a:rPr lang="nl-NL" smtClean="0"/>
              <a:pPr>
                <a:spcAft>
                  <a:spcPts val="600"/>
                </a:spcAft>
              </a:pPr>
              <a:t>17-3-2026</a:t>
            </a:fld>
            <a:endParaRPr lang="en-NL"/>
          </a:p>
        </p:txBody>
      </p:sp>
      <p:sp>
        <p:nvSpPr>
          <p:cNvPr id="18" name="Footer Placeholder 4">
            <a:extLst>
              <a:ext uri="{FF2B5EF4-FFF2-40B4-BE49-F238E27FC236}">
                <a16:creationId xmlns:a16="http://schemas.microsoft.com/office/drawing/2014/main" id="{DBE5FE4E-781B-8FDC-2968-A35B8DA6EA6D}"/>
              </a:ext>
            </a:extLst>
          </p:cNvPr>
          <p:cNvSpPr>
            <a:spLocks noGrp="1"/>
          </p:cNvSpPr>
          <p:nvPr>
            <p:ph type="ftr" sz="quarter" idx="11"/>
          </p:nvPr>
        </p:nvSpPr>
        <p:spPr>
          <a:xfrm>
            <a:off x="1007165" y="6506478"/>
            <a:ext cx="4114800" cy="365125"/>
          </a:xfrm>
        </p:spPr>
        <p:txBody>
          <a:bodyPr/>
          <a:lstStyle/>
          <a:p>
            <a:pPr>
              <a:spcAft>
                <a:spcPts val="600"/>
              </a:spcAft>
            </a:pPr>
            <a:r>
              <a:rPr lang="en-GB"/>
              <a:t>© Copyright 2025 Incotec</a:t>
            </a:r>
            <a:endParaRPr lang="en-NL"/>
          </a:p>
        </p:txBody>
      </p:sp>
      <p:sp>
        <p:nvSpPr>
          <p:cNvPr id="20" name="Slide Number Placeholder 5">
            <a:extLst>
              <a:ext uri="{FF2B5EF4-FFF2-40B4-BE49-F238E27FC236}">
                <a16:creationId xmlns:a16="http://schemas.microsoft.com/office/drawing/2014/main" id="{F031C34A-2199-24E9-386A-6096088B4009}"/>
              </a:ext>
            </a:extLst>
          </p:cNvPr>
          <p:cNvSpPr>
            <a:spLocks noGrp="1"/>
          </p:cNvSpPr>
          <p:nvPr>
            <p:ph type="sldNum" sz="quarter" idx="12"/>
          </p:nvPr>
        </p:nvSpPr>
        <p:spPr>
          <a:xfrm>
            <a:off x="11629476" y="39757"/>
            <a:ext cx="509516" cy="341194"/>
          </a:xfrm>
        </p:spPr>
        <p:txBody>
          <a:bodyPr/>
          <a:lstStyle/>
          <a:p>
            <a:pPr>
              <a:spcAft>
                <a:spcPts val="600"/>
              </a:spcAft>
            </a:pPr>
            <a:fld id="{10479132-DEE4-CE4D-B830-DC59F8FE2F57}" type="slidenum">
              <a:rPr lang="en-US"/>
              <a:pPr>
                <a:spcAft>
                  <a:spcPts val="600"/>
                </a:spcAft>
              </a:pPr>
              <a:t>7</a:t>
            </a:fld>
            <a:endParaRPr lang="en-US"/>
          </a:p>
        </p:txBody>
      </p:sp>
      <p:sp>
        <p:nvSpPr>
          <p:cNvPr id="22" name="Title 6">
            <a:extLst>
              <a:ext uri="{FF2B5EF4-FFF2-40B4-BE49-F238E27FC236}">
                <a16:creationId xmlns:a16="http://schemas.microsoft.com/office/drawing/2014/main" id="{A7EA7F5A-0F2A-2DDB-9540-2A0B89F93497}"/>
              </a:ext>
            </a:extLst>
          </p:cNvPr>
          <p:cNvSpPr>
            <a:spLocks noGrp="1"/>
          </p:cNvSpPr>
          <p:nvPr>
            <p:ph type="title"/>
          </p:nvPr>
        </p:nvSpPr>
        <p:spPr>
          <a:xfrm>
            <a:off x="467999" y="0"/>
            <a:ext cx="11220417" cy="1037328"/>
          </a:xfrm>
        </p:spPr>
        <p:txBody>
          <a:bodyPr/>
          <a:lstStyle/>
          <a:p>
            <a:r>
              <a:rPr lang="en-US" dirty="0"/>
              <a:t>Seed coating </a:t>
            </a:r>
          </a:p>
        </p:txBody>
      </p:sp>
      <p:pic>
        <p:nvPicPr>
          <p:cNvPr id="6" name="Picture 5">
            <a:extLst>
              <a:ext uri="{FF2B5EF4-FFF2-40B4-BE49-F238E27FC236}">
                <a16:creationId xmlns:a16="http://schemas.microsoft.com/office/drawing/2014/main" id="{D56508C0-273B-2FDA-2058-5105B9CF6A88}"/>
              </a:ext>
            </a:extLst>
          </p:cNvPr>
          <p:cNvPicPr>
            <a:picLocks noChangeAspect="1"/>
          </p:cNvPicPr>
          <p:nvPr/>
        </p:nvPicPr>
        <p:blipFill>
          <a:blip r:embed="rId2"/>
          <a:srcRect l="22831" r="-3" b="-3"/>
          <a:stretch>
            <a:fillRect/>
          </a:stretch>
        </p:blipFill>
        <p:spPr>
          <a:xfrm>
            <a:off x="468000" y="2088720"/>
            <a:ext cx="5181600" cy="3928032"/>
          </a:xfrm>
          <a:prstGeom prst="rect">
            <a:avLst/>
          </a:prstGeom>
          <a:noFill/>
        </p:spPr>
      </p:pic>
      <p:pic>
        <p:nvPicPr>
          <p:cNvPr id="9" name="Picture 8">
            <a:extLst>
              <a:ext uri="{FF2B5EF4-FFF2-40B4-BE49-F238E27FC236}">
                <a16:creationId xmlns:a16="http://schemas.microsoft.com/office/drawing/2014/main" id="{ADB246DA-9B22-177A-CAB9-4D4232B892B8}"/>
              </a:ext>
            </a:extLst>
          </p:cNvPr>
          <p:cNvPicPr>
            <a:picLocks noChangeAspect="1"/>
          </p:cNvPicPr>
          <p:nvPr/>
        </p:nvPicPr>
        <p:blipFill>
          <a:blip r:embed="rId3"/>
          <a:srcRect l="3769" r="23680" b="2"/>
          <a:stretch>
            <a:fillRect/>
          </a:stretch>
        </p:blipFill>
        <p:spPr>
          <a:xfrm>
            <a:off x="6539548" y="2088720"/>
            <a:ext cx="5181600" cy="3928032"/>
          </a:xfrm>
          <a:prstGeom prst="rect">
            <a:avLst/>
          </a:prstGeom>
          <a:noFill/>
        </p:spPr>
      </p:pic>
    </p:spTree>
    <p:extLst>
      <p:ext uri="{BB962C8B-B14F-4D97-AF65-F5344CB8AC3E}">
        <p14:creationId xmlns:p14="http://schemas.microsoft.com/office/powerpoint/2010/main" val="288745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F783-2616-F218-6CD0-A18873C5C2E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799DB80-AE65-9310-D0E4-8378FE9ACA13}"/>
              </a:ext>
            </a:extLst>
          </p:cNvPr>
          <p:cNvSpPr>
            <a:spLocks noGrp="1"/>
          </p:cNvSpPr>
          <p:nvPr>
            <p:ph type="title"/>
          </p:nvPr>
        </p:nvSpPr>
        <p:spPr>
          <a:xfrm>
            <a:off x="468000" y="0"/>
            <a:ext cx="11220417" cy="1037328"/>
          </a:xfrm>
        </p:spPr>
        <p:txBody>
          <a:bodyPr/>
          <a:lstStyle/>
          <a:p>
            <a:r>
              <a:rPr lang="nl-NL" dirty="0"/>
              <a:t>Film coating</a:t>
            </a:r>
            <a:endParaRPr lang="en-NL" dirty="0"/>
          </a:p>
        </p:txBody>
      </p:sp>
      <p:sp>
        <p:nvSpPr>
          <p:cNvPr id="10" name="Content Placeholder 9">
            <a:extLst>
              <a:ext uri="{FF2B5EF4-FFF2-40B4-BE49-F238E27FC236}">
                <a16:creationId xmlns:a16="http://schemas.microsoft.com/office/drawing/2014/main" id="{B537AE58-2221-4524-EB3D-701668BCCE05}"/>
              </a:ext>
            </a:extLst>
          </p:cNvPr>
          <p:cNvSpPr>
            <a:spLocks noGrp="1"/>
          </p:cNvSpPr>
          <p:nvPr>
            <p:ph idx="1"/>
          </p:nvPr>
        </p:nvSpPr>
        <p:spPr>
          <a:xfrm>
            <a:off x="468000" y="1618089"/>
            <a:ext cx="6699978" cy="4351338"/>
          </a:xfrm>
        </p:spPr>
        <p:txBody>
          <a:bodyPr>
            <a:noAutofit/>
          </a:bodyPr>
          <a:lstStyle/>
          <a:p>
            <a:pPr marL="0" indent="0">
              <a:lnSpc>
                <a:spcPct val="100000"/>
              </a:lnSpc>
              <a:buClr>
                <a:srgbClr val="86BC25"/>
              </a:buClr>
              <a:buNone/>
            </a:pPr>
            <a:r>
              <a:rPr lang="en-US" sz="1400" dirty="0"/>
              <a:t>A film coat is a thin seed coating, optimized per crop and active - to be applied at customer’s location</a:t>
            </a:r>
          </a:p>
          <a:p>
            <a:pPr marL="0" indent="0">
              <a:buClr>
                <a:srgbClr val="86BC25"/>
              </a:buClr>
              <a:buNone/>
            </a:pPr>
            <a:endParaRPr lang="en-US" sz="1400" dirty="0"/>
          </a:p>
          <a:p>
            <a:pPr marL="0" indent="0">
              <a:buNone/>
            </a:pPr>
            <a:r>
              <a:rPr lang="en-US" sz="1400" b="1" dirty="0"/>
              <a:t>Advantages </a:t>
            </a:r>
          </a:p>
          <a:p>
            <a:r>
              <a:rPr lang="en-US" sz="1400" dirty="0"/>
              <a:t>Easy planting</a:t>
            </a:r>
          </a:p>
          <a:p>
            <a:r>
              <a:rPr lang="en-US" sz="1400" dirty="0"/>
              <a:t>Microplastic free</a:t>
            </a:r>
          </a:p>
          <a:p>
            <a:r>
              <a:rPr lang="en-US" sz="1400" dirty="0"/>
              <a:t>Low dust</a:t>
            </a:r>
          </a:p>
          <a:p>
            <a:r>
              <a:rPr lang="en-US" sz="1400" dirty="0"/>
              <a:t>Smooth flow and minimal abrasion</a:t>
            </a:r>
          </a:p>
          <a:p>
            <a:r>
              <a:rPr lang="en-US" sz="1400" dirty="0"/>
              <a:t>Good cosmetics</a:t>
            </a:r>
          </a:p>
          <a:p>
            <a:r>
              <a:rPr lang="en-US" sz="1400" dirty="0"/>
              <a:t>Effective and safe use of PPPs</a:t>
            </a:r>
          </a:p>
          <a:p>
            <a:r>
              <a:rPr lang="en-US" sz="1400" dirty="0"/>
              <a:t>Quick dry down</a:t>
            </a:r>
          </a:p>
          <a:p>
            <a:endParaRPr lang="en-US" sz="1400" dirty="0"/>
          </a:p>
          <a:p>
            <a:pPr marL="0" indent="0">
              <a:buNone/>
            </a:pPr>
            <a:endParaRPr lang="en-NL" dirty="0"/>
          </a:p>
        </p:txBody>
      </p:sp>
      <p:sp>
        <p:nvSpPr>
          <p:cNvPr id="4" name="Date Placeholder 3">
            <a:extLst>
              <a:ext uri="{FF2B5EF4-FFF2-40B4-BE49-F238E27FC236}">
                <a16:creationId xmlns:a16="http://schemas.microsoft.com/office/drawing/2014/main" id="{12C922C7-2663-7189-27C8-FCD3802E4810}"/>
              </a:ext>
            </a:extLst>
          </p:cNvPr>
          <p:cNvSpPr>
            <a:spLocks noGrp="1"/>
          </p:cNvSpPr>
          <p:nvPr>
            <p:ph type="dt" sz="half" idx="10"/>
          </p:nvPr>
        </p:nvSpPr>
        <p:spPr>
          <a:xfrm>
            <a:off x="142460" y="6506478"/>
            <a:ext cx="851453" cy="365125"/>
          </a:xfrm>
        </p:spPr>
        <p:txBody>
          <a:bodyPr/>
          <a:lstStyle/>
          <a:p>
            <a:fld id="{8A81965D-579D-4D81-993D-CB6BD5534809}" type="datetime1">
              <a:rPr lang="nl-NL" smtClean="0"/>
              <a:t>17-3-2026</a:t>
            </a:fld>
            <a:endParaRPr lang="en-NL"/>
          </a:p>
        </p:txBody>
      </p:sp>
      <p:sp>
        <p:nvSpPr>
          <p:cNvPr id="5" name="Footer Placeholder 4">
            <a:extLst>
              <a:ext uri="{FF2B5EF4-FFF2-40B4-BE49-F238E27FC236}">
                <a16:creationId xmlns:a16="http://schemas.microsoft.com/office/drawing/2014/main" id="{0B5E5712-AAC0-4999-CA99-61DDA82D342F}"/>
              </a:ext>
            </a:extLst>
          </p:cNvPr>
          <p:cNvSpPr>
            <a:spLocks noGrp="1"/>
          </p:cNvSpPr>
          <p:nvPr>
            <p:ph type="ftr" sz="quarter" idx="11"/>
          </p:nvPr>
        </p:nvSpPr>
        <p:spPr>
          <a:xfrm>
            <a:off x="1007165" y="6506478"/>
            <a:ext cx="4114800" cy="365125"/>
          </a:xfrm>
        </p:spPr>
        <p:txBody>
          <a:bodyPr/>
          <a:lstStyle/>
          <a:p>
            <a:r>
              <a:rPr lang="en-GB"/>
              <a:t>© Copyright 2025 Incotec</a:t>
            </a:r>
            <a:endParaRPr lang="en-NL"/>
          </a:p>
        </p:txBody>
      </p:sp>
      <p:sp>
        <p:nvSpPr>
          <p:cNvPr id="17" name="Slide Number Placeholder 16">
            <a:extLst>
              <a:ext uri="{FF2B5EF4-FFF2-40B4-BE49-F238E27FC236}">
                <a16:creationId xmlns:a16="http://schemas.microsoft.com/office/drawing/2014/main" id="{8D33BE41-7FA8-97DD-BD20-F90C60358DC4}"/>
              </a:ext>
            </a:extLst>
          </p:cNvPr>
          <p:cNvSpPr>
            <a:spLocks noGrp="1"/>
          </p:cNvSpPr>
          <p:nvPr>
            <p:ph type="sldNum" sz="quarter" idx="12"/>
          </p:nvPr>
        </p:nvSpPr>
        <p:spPr/>
        <p:txBody>
          <a:bodyPr/>
          <a:lstStyle/>
          <a:p>
            <a:fld id="{10479132-DEE4-CE4D-B830-DC59F8FE2F57}" type="slidenum">
              <a:rPr lang="en-NL"/>
              <a:t>8</a:t>
            </a:fld>
            <a:endParaRPr lang="en-NL"/>
          </a:p>
        </p:txBody>
      </p:sp>
      <p:pic>
        <p:nvPicPr>
          <p:cNvPr id="3" name="Picture 2">
            <a:extLst>
              <a:ext uri="{FF2B5EF4-FFF2-40B4-BE49-F238E27FC236}">
                <a16:creationId xmlns:a16="http://schemas.microsoft.com/office/drawing/2014/main" id="{0F9EAED9-33B6-D78D-354A-9B3AD75562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4817" y="1354199"/>
            <a:ext cx="1785706" cy="1744855"/>
          </a:xfrm>
          <a:prstGeom prst="ellipse">
            <a:avLst/>
          </a:prstGeom>
        </p:spPr>
      </p:pic>
      <p:pic>
        <p:nvPicPr>
          <p:cNvPr id="11" name="Picture 10">
            <a:extLst>
              <a:ext uri="{FF2B5EF4-FFF2-40B4-BE49-F238E27FC236}">
                <a16:creationId xmlns:a16="http://schemas.microsoft.com/office/drawing/2014/main" id="{AF38E5DA-9A25-1858-F87A-E47425E9EB5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26139" y="2556801"/>
            <a:ext cx="1785706" cy="1744855"/>
          </a:xfrm>
          <a:prstGeom prst="ellipse">
            <a:avLst/>
          </a:prstGeom>
        </p:spPr>
      </p:pic>
      <p:pic>
        <p:nvPicPr>
          <p:cNvPr id="12" name="Picture 11">
            <a:extLst>
              <a:ext uri="{FF2B5EF4-FFF2-40B4-BE49-F238E27FC236}">
                <a16:creationId xmlns:a16="http://schemas.microsoft.com/office/drawing/2014/main" id="{592B4A09-C7B9-961E-6B6E-1C7AAEFF632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754817" y="3820248"/>
            <a:ext cx="1785706" cy="1744855"/>
          </a:xfrm>
          <a:prstGeom prst="ellipse">
            <a:avLst/>
          </a:prstGeom>
        </p:spPr>
      </p:pic>
    </p:spTree>
    <p:extLst>
      <p:ext uri="{BB962C8B-B14F-4D97-AF65-F5344CB8AC3E}">
        <p14:creationId xmlns:p14="http://schemas.microsoft.com/office/powerpoint/2010/main" val="359527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2B8AFB-5FF9-0C3B-F3F9-870DB472370E}"/>
              </a:ext>
            </a:extLst>
          </p:cNvPr>
          <p:cNvSpPr>
            <a:spLocks noGrp="1"/>
          </p:cNvSpPr>
          <p:nvPr>
            <p:ph type="title"/>
          </p:nvPr>
        </p:nvSpPr>
        <p:spPr/>
        <p:txBody>
          <a:bodyPr/>
          <a:lstStyle/>
          <a:p>
            <a:r>
              <a:rPr lang="en-US" dirty="0"/>
              <a:t>Film coat: Keeping PPPs exactly where they </a:t>
            </a:r>
            <a:r>
              <a:rPr lang="en-US"/>
              <a:t>work best</a:t>
            </a:r>
            <a:endParaRPr lang="nl-NL" dirty="0"/>
          </a:p>
        </p:txBody>
      </p:sp>
      <p:sp>
        <p:nvSpPr>
          <p:cNvPr id="4" name="Date Placeholder 3">
            <a:extLst>
              <a:ext uri="{FF2B5EF4-FFF2-40B4-BE49-F238E27FC236}">
                <a16:creationId xmlns:a16="http://schemas.microsoft.com/office/drawing/2014/main" id="{1F719319-0E48-4666-E224-09E767F0E200}"/>
              </a:ext>
            </a:extLst>
          </p:cNvPr>
          <p:cNvSpPr>
            <a:spLocks noGrp="1"/>
          </p:cNvSpPr>
          <p:nvPr>
            <p:ph type="dt" sz="half" idx="10"/>
          </p:nvPr>
        </p:nvSpPr>
        <p:spPr/>
        <p:txBody>
          <a:bodyPr/>
          <a:lstStyle/>
          <a:p>
            <a:fld id="{22216322-5B97-42FD-BCE1-7A3345886D0E}" type="datetime1">
              <a:rPr lang="nl-NL" smtClean="0"/>
              <a:t>17-3-2026</a:t>
            </a:fld>
            <a:endParaRPr lang="en-NL"/>
          </a:p>
        </p:txBody>
      </p:sp>
      <p:sp>
        <p:nvSpPr>
          <p:cNvPr id="5" name="Footer Placeholder 4">
            <a:extLst>
              <a:ext uri="{FF2B5EF4-FFF2-40B4-BE49-F238E27FC236}">
                <a16:creationId xmlns:a16="http://schemas.microsoft.com/office/drawing/2014/main" id="{992300C6-08EF-CBDD-CD41-CECD059926D2}"/>
              </a:ext>
            </a:extLst>
          </p:cNvPr>
          <p:cNvSpPr>
            <a:spLocks noGrp="1"/>
          </p:cNvSpPr>
          <p:nvPr>
            <p:ph type="ftr" sz="quarter" idx="11"/>
          </p:nvPr>
        </p:nvSpPr>
        <p:spPr/>
        <p:txBody>
          <a:bodyPr/>
          <a:lstStyle/>
          <a:p>
            <a:r>
              <a:rPr lang="en-GB"/>
              <a:t>© Copyright 2025 Incotec</a:t>
            </a:r>
            <a:endParaRPr lang="en-NL"/>
          </a:p>
        </p:txBody>
      </p:sp>
      <p:sp>
        <p:nvSpPr>
          <p:cNvPr id="6" name="Slide Number Placeholder 5">
            <a:extLst>
              <a:ext uri="{FF2B5EF4-FFF2-40B4-BE49-F238E27FC236}">
                <a16:creationId xmlns:a16="http://schemas.microsoft.com/office/drawing/2014/main" id="{3B3DDAE0-ADCB-895D-6849-AB2AE90CF4E1}"/>
              </a:ext>
            </a:extLst>
          </p:cNvPr>
          <p:cNvSpPr>
            <a:spLocks noGrp="1"/>
          </p:cNvSpPr>
          <p:nvPr>
            <p:ph type="sldNum" sz="quarter" idx="12"/>
          </p:nvPr>
        </p:nvSpPr>
        <p:spPr/>
        <p:txBody>
          <a:bodyPr/>
          <a:lstStyle/>
          <a:p>
            <a:fld id="{10479132-DEE4-CE4D-B830-DC59F8FE2F57}" type="slidenum">
              <a:rPr lang="nl-NL" smtClean="0"/>
              <a:t>9</a:t>
            </a:fld>
            <a:endParaRPr lang="nl-NL"/>
          </a:p>
        </p:txBody>
      </p:sp>
      <p:pic>
        <p:nvPicPr>
          <p:cNvPr id="1026" name="Picture 2">
            <a:extLst>
              <a:ext uri="{FF2B5EF4-FFF2-40B4-BE49-F238E27FC236}">
                <a16:creationId xmlns:a16="http://schemas.microsoft.com/office/drawing/2014/main" id="{1F0B3492-8C2F-8108-E998-431BFF349990}"/>
              </a:ext>
            </a:extLst>
          </p:cNvPr>
          <p:cNvPicPr>
            <a:picLocks noChangeArrowheads="1"/>
          </p:cNvPicPr>
          <p:nvPr/>
        </p:nvPicPr>
        <p:blipFill>
          <a:blip r:embed="rId2">
            <a:extLst>
              <a:ext uri="{28A0092B-C50C-407E-A947-70E740481C1C}">
                <a14:useLocalDpi xmlns:a14="http://schemas.microsoft.com/office/drawing/2010/main" val="0"/>
              </a:ext>
            </a:extLst>
          </a:blip>
          <a:srcRect t="-197" b="-79"/>
          <a:stretch>
            <a:fillRect/>
          </a:stretch>
        </p:blipFill>
        <p:spPr bwMode="auto">
          <a:xfrm>
            <a:off x="5374587" y="1274429"/>
            <a:ext cx="3384402" cy="5038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B156BA2-F784-54D8-750E-F31545D5ACBF}"/>
              </a:ext>
            </a:extLst>
          </p:cNvPr>
          <p:cNvPicPr>
            <a:picLocks noChangeAspect="1"/>
          </p:cNvPicPr>
          <p:nvPr/>
        </p:nvPicPr>
        <p:blipFill>
          <a:blip r:embed="rId3"/>
          <a:stretch>
            <a:fillRect/>
          </a:stretch>
        </p:blipFill>
        <p:spPr>
          <a:xfrm>
            <a:off x="1388632" y="1274429"/>
            <a:ext cx="3733333" cy="5038095"/>
          </a:xfrm>
          <a:prstGeom prst="rect">
            <a:avLst/>
          </a:prstGeom>
        </p:spPr>
      </p:pic>
    </p:spTree>
    <p:extLst>
      <p:ext uri="{BB962C8B-B14F-4D97-AF65-F5344CB8AC3E}">
        <p14:creationId xmlns:p14="http://schemas.microsoft.com/office/powerpoint/2010/main" val="1464193740"/>
      </p:ext>
    </p:extLst>
  </p:cSld>
  <p:clrMapOvr>
    <a:masterClrMapping/>
  </p:clrMapOvr>
</p:sld>
</file>

<file path=ppt/theme/theme1.xml><?xml version="1.0" encoding="utf-8"?>
<a:theme xmlns:a="http://schemas.openxmlformats.org/drawingml/2006/main" name="Office Theme">
  <a:themeElements>
    <a:clrScheme name="Incotec">
      <a:dk1>
        <a:srgbClr val="000000"/>
      </a:dk1>
      <a:lt1>
        <a:srgbClr val="FFFFFF"/>
      </a:lt1>
      <a:dk2>
        <a:srgbClr val="87BD24"/>
      </a:dk2>
      <a:lt2>
        <a:srgbClr val="616161"/>
      </a:lt2>
      <a:accent1>
        <a:srgbClr val="F59C00"/>
      </a:accent1>
      <a:accent2>
        <a:srgbClr val="BCCF00"/>
      </a:accent2>
      <a:accent3>
        <a:srgbClr val="006EB9"/>
      </a:accent3>
      <a:accent4>
        <a:srgbClr val="E6007E"/>
      </a:accent4>
      <a:accent5>
        <a:srgbClr val="86BC24"/>
      </a:accent5>
      <a:accent6>
        <a:srgbClr val="616161"/>
      </a:accent6>
      <a:hlink>
        <a:srgbClr val="006FB9"/>
      </a:hlink>
      <a:folHlink>
        <a:srgbClr val="864C9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cotec Powerpoint Template Rev160725" id="{6F86A34B-E516-49B9-B638-80038866AA7D}" vid="{86E35C11-CB93-48DF-8A8A-95F56A573C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fef44f-9011-4d56-bba8-ea8261c2bb06">
      <Terms xmlns="http://schemas.microsoft.com/office/infopath/2007/PartnerControls"/>
    </lcf76f155ced4ddcb4097134ff3c332f>
    <TaxCatchAll xmlns="aa7f597e-1e59-4ac5-8dd6-a01c788587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AD4FDCD765274E8C613F0834747463" ma:contentTypeVersion="16" ma:contentTypeDescription="Create a new document." ma:contentTypeScope="" ma:versionID="2eed611a67aee0bcf1c9ed1af8f53127">
  <xsd:schema xmlns:xsd="http://www.w3.org/2001/XMLSchema" xmlns:xs="http://www.w3.org/2001/XMLSchema" xmlns:p="http://schemas.microsoft.com/office/2006/metadata/properties" xmlns:ns2="aa7f597e-1e59-4ac5-8dd6-a01c78858777" xmlns:ns3="3ffef44f-9011-4d56-bba8-ea8261c2bb06" targetNamespace="http://schemas.microsoft.com/office/2006/metadata/properties" ma:root="true" ma:fieldsID="1a4122ab00b77ad180bb15615383e9b6" ns2:_="" ns3:_="">
    <xsd:import namespace="aa7f597e-1e59-4ac5-8dd6-a01c78858777"/>
    <xsd:import namespace="3ffef44f-9011-4d56-bba8-ea8261c2bb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f597e-1e59-4ac5-8dd6-a01c788587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4a9df30-e24c-4580-ab79-bf1a193a60bf}" ma:internalName="TaxCatchAll" ma:showField="CatchAllData" ma:web="aa7f597e-1e59-4ac5-8dd6-a01c788587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fef44f-9011-4d56-bba8-ea8261c2bb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6bb07c-de0c-4032-82b8-df315638f0a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118044-22E8-4F04-AEF3-AED92BF2B39C}">
  <ds:schemaRefs>
    <ds:schemaRef ds:uri="6047af41-2bff-4620-bf26-c72b4bc1bfd9"/>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40F8AFB-DC21-48DC-9ED6-DC8EEBBD280B}"/>
</file>

<file path=customXml/itemProps3.xml><?xml version="1.0" encoding="utf-8"?>
<ds:datastoreItem xmlns:ds="http://schemas.openxmlformats.org/officeDocument/2006/customXml" ds:itemID="{D31B87CB-18D1-4C24-996E-331E5E5359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7915</TotalTime>
  <Words>604</Words>
  <Application>Microsoft Office PowerPoint</Application>
  <PresentationFormat>Widescreen</PresentationFormat>
  <Paragraphs>198</Paragraphs>
  <Slides>23</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Century Gothic</vt:lpstr>
      <vt:lpstr>Futura PT</vt:lpstr>
      <vt:lpstr>L Futura Light</vt:lpstr>
      <vt:lpstr>Wingdings</vt:lpstr>
      <vt:lpstr>Office Theme</vt:lpstr>
      <vt:lpstr>PowerPoint Presentation</vt:lpstr>
      <vt:lpstr>What is Seed Enhancment</vt:lpstr>
      <vt:lpstr>Trends in global agriculture</vt:lpstr>
      <vt:lpstr>Incotec</vt:lpstr>
      <vt:lpstr>Incotec seed technologies</vt:lpstr>
      <vt:lpstr>Filmcoating </vt:lpstr>
      <vt:lpstr>Seed coating </vt:lpstr>
      <vt:lpstr>Film coating</vt:lpstr>
      <vt:lpstr>Film coat: Keeping PPPs exactly where they work best</vt:lpstr>
      <vt:lpstr>Film coating</vt:lpstr>
      <vt:lpstr>New developments </vt:lpstr>
      <vt:lpstr>Microplastic-free developments</vt:lpstr>
      <vt:lpstr>Microplastics in seed treatment  </vt:lpstr>
      <vt:lpstr>PowerPoint Presentation</vt:lpstr>
      <vt:lpstr>PowerPoint Presentation</vt:lpstr>
      <vt:lpstr>PowerPoint Presentation</vt:lpstr>
      <vt:lpstr>Data science and AI</vt:lpstr>
      <vt:lpstr>PowerPoint Presentation</vt:lpstr>
      <vt:lpstr>Developments at SA-location </vt:lpstr>
      <vt:lpstr>New Production facility by 2027 </vt:lpstr>
      <vt:lpstr>THANK YOU </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Appelman, Annemiek</dc:creator>
  <cp:lastModifiedBy>Martinuzzi, Stefano</cp:lastModifiedBy>
  <cp:revision>12</cp:revision>
  <dcterms:created xsi:type="dcterms:W3CDTF">2025-07-16T06:11:39Z</dcterms:created>
  <dcterms:modified xsi:type="dcterms:W3CDTF">2026-03-17T05:44:34Z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0x0101005CAD4FDCD765274E8C613F0834747463</vt:lpwstr>
  </property>
</Properties>
</file>