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258" r:id="rId6"/>
    <p:sldId id="969" r:id="rId7"/>
    <p:sldId id="260" r:id="rId8"/>
    <p:sldId id="970" r:id="rId9"/>
    <p:sldId id="971" r:id="rId10"/>
    <p:sldId id="966" r:id="rId11"/>
    <p:sldId id="96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C2BE7-B31E-57D9-ACEC-28D0D3194A6E}" v="1" dt="2026-03-21T20:34:16.900"/>
    <p1510:client id="{4C8FA511-0B74-492A-A80C-B9D4254EAA7D}" v="563" dt="2026-03-20T10:27:41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458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bsebb@gmail.com" userId="S::urn:spo:guest#guibsebb@gmail.com::" providerId="AD" clId="Web-{28FC2BE7-B31E-57D9-ACEC-28D0D3194A6E}"/>
    <pc:docChg chg="sldOrd">
      <pc:chgData name="guibsebb@gmail.com" userId="S::urn:spo:guest#guibsebb@gmail.com::" providerId="AD" clId="Web-{28FC2BE7-B31E-57D9-ACEC-28D0D3194A6E}" dt="2026-03-21T20:34:16.900" v="0"/>
      <pc:docMkLst>
        <pc:docMk/>
      </pc:docMkLst>
      <pc:sldChg chg="ord">
        <pc:chgData name="guibsebb@gmail.com" userId="S::urn:spo:guest#guibsebb@gmail.com::" providerId="AD" clId="Web-{28FC2BE7-B31E-57D9-ACEC-28D0D3194A6E}" dt="2026-03-21T20:34:16.900" v="0"/>
        <pc:sldMkLst>
          <pc:docMk/>
          <pc:sldMk cId="1911322110" sldId="260"/>
        </pc:sldMkLst>
      </pc:sldChg>
    </pc:docChg>
  </pc:docChgLst>
  <pc:docChgLst>
    <pc:chgData name="Glendon Ascough" userId="dc7f3797-0158-48c8-83c9-d950dfaa3251" providerId="ADAL" clId="{14C3CAA6-4E5A-4992-8C86-45C491EF2903}"/>
    <pc:docChg chg="undo custSel addSld delSld modSld sldOrd">
      <pc:chgData name="Glendon Ascough" userId="dc7f3797-0158-48c8-83c9-d950dfaa3251" providerId="ADAL" clId="{14C3CAA6-4E5A-4992-8C86-45C491EF2903}" dt="2026-03-20T10:27:41.983" v="4848"/>
      <pc:docMkLst>
        <pc:docMk/>
      </pc:docMkLst>
      <pc:sldChg chg="addSp delSp modSp mod ord delAnim modAnim modNotesTx">
        <pc:chgData name="Glendon Ascough" userId="dc7f3797-0158-48c8-83c9-d950dfaa3251" providerId="ADAL" clId="{14C3CAA6-4E5A-4992-8C86-45C491EF2903}" dt="2026-03-18T09:08:55.778" v="4312" actId="20577"/>
        <pc:sldMkLst>
          <pc:docMk/>
          <pc:sldMk cId="2949537652" sldId="258"/>
        </pc:sldMkLst>
        <pc:spChg chg="add mod">
          <ac:chgData name="Glendon Ascough" userId="dc7f3797-0158-48c8-83c9-d950dfaa3251" providerId="ADAL" clId="{14C3CAA6-4E5A-4992-8C86-45C491EF2903}" dt="2026-03-18T06:17:43.187" v="4263" actId="122"/>
          <ac:spMkLst>
            <pc:docMk/>
            <pc:sldMk cId="2949537652" sldId="258"/>
            <ac:spMk id="3" creationId="{7F9892CD-6DC2-5499-E839-CB98C8110F4E}"/>
          </ac:spMkLst>
        </pc:spChg>
        <pc:spChg chg="add mod">
          <ac:chgData name="Glendon Ascough" userId="dc7f3797-0158-48c8-83c9-d950dfaa3251" providerId="ADAL" clId="{14C3CAA6-4E5A-4992-8C86-45C491EF2903}" dt="2026-03-18T06:17:40.969" v="4262" actId="122"/>
          <ac:spMkLst>
            <pc:docMk/>
            <pc:sldMk cId="2949537652" sldId="258"/>
            <ac:spMk id="5" creationId="{538CB1B1-7FCC-AE18-4C82-EBD55C63C864}"/>
          </ac:spMkLst>
        </pc:spChg>
        <pc:spChg chg="mod">
          <ac:chgData name="Glendon Ascough" userId="dc7f3797-0158-48c8-83c9-d950dfaa3251" providerId="ADAL" clId="{14C3CAA6-4E5A-4992-8C86-45C491EF2903}" dt="2026-03-18T09:08:55.778" v="4312" actId="20577"/>
          <ac:spMkLst>
            <pc:docMk/>
            <pc:sldMk cId="2949537652" sldId="258"/>
            <ac:spMk id="8" creationId="{AE76B070-0E0E-4CEC-B920-4CEE62955987}"/>
          </ac:spMkLst>
        </pc:spChg>
        <pc:spChg chg="add mod">
          <ac:chgData name="Glendon Ascough" userId="dc7f3797-0158-48c8-83c9-d950dfaa3251" providerId="ADAL" clId="{14C3CAA6-4E5A-4992-8C86-45C491EF2903}" dt="2026-03-18T09:08:41.840" v="4306" actId="20577"/>
          <ac:spMkLst>
            <pc:docMk/>
            <pc:sldMk cId="2949537652" sldId="258"/>
            <ac:spMk id="10" creationId="{7EEC41D2-4FDA-9ABE-2F46-60EEB722AD6E}"/>
          </ac:spMkLst>
        </pc:spChg>
        <pc:spChg chg="add">
          <ac:chgData name="Glendon Ascough" userId="dc7f3797-0158-48c8-83c9-d950dfaa3251" providerId="ADAL" clId="{14C3CAA6-4E5A-4992-8C86-45C491EF2903}" dt="2026-03-16T08:15:58.941" v="590" actId="11529"/>
          <ac:spMkLst>
            <pc:docMk/>
            <pc:sldMk cId="2949537652" sldId="258"/>
            <ac:spMk id="11" creationId="{5A1B29F2-CF7F-2944-44A5-F3B975A8C129}"/>
          </ac:spMkLst>
        </pc:spChg>
        <pc:spChg chg="add mod">
          <ac:chgData name="Glendon Ascough" userId="dc7f3797-0158-48c8-83c9-d950dfaa3251" providerId="ADAL" clId="{14C3CAA6-4E5A-4992-8C86-45C491EF2903}" dt="2026-03-16T08:16:05.811" v="592" actId="1076"/>
          <ac:spMkLst>
            <pc:docMk/>
            <pc:sldMk cId="2949537652" sldId="258"/>
            <ac:spMk id="12" creationId="{B59FD1B9-DCAD-88DB-E5DD-B4420EA10BD9}"/>
          </ac:spMkLst>
        </pc:spChg>
        <pc:spChg chg="add mod">
          <ac:chgData name="Glendon Ascough" userId="dc7f3797-0158-48c8-83c9-d950dfaa3251" providerId="ADAL" clId="{14C3CAA6-4E5A-4992-8C86-45C491EF2903}" dt="2026-03-18T06:17:50.409" v="4265" actId="122"/>
          <ac:spMkLst>
            <pc:docMk/>
            <pc:sldMk cId="2949537652" sldId="258"/>
            <ac:spMk id="13" creationId="{D37293C5-82FD-EF81-DEDF-C8E52409F5AF}"/>
          </ac:spMkLst>
        </pc:spChg>
        <pc:spChg chg="add mod">
          <ac:chgData name="Glendon Ascough" userId="dc7f3797-0158-48c8-83c9-d950dfaa3251" providerId="ADAL" clId="{14C3CAA6-4E5A-4992-8C86-45C491EF2903}" dt="2026-03-16T08:17:19.270" v="621" actId="164"/>
          <ac:spMkLst>
            <pc:docMk/>
            <pc:sldMk cId="2949537652" sldId="258"/>
            <ac:spMk id="14" creationId="{A9E98F77-33E0-3CCE-C2FC-1CA7FFC85264}"/>
          </ac:spMkLst>
        </pc:spChg>
        <pc:grpChg chg="add mod">
          <ac:chgData name="Glendon Ascough" userId="dc7f3797-0158-48c8-83c9-d950dfaa3251" providerId="ADAL" clId="{14C3CAA6-4E5A-4992-8C86-45C491EF2903}" dt="2026-03-16T08:17:19.270" v="621" actId="164"/>
          <ac:grpSpMkLst>
            <pc:docMk/>
            <pc:sldMk cId="2949537652" sldId="258"/>
            <ac:grpSpMk id="16" creationId="{B886F4B9-B48D-5005-6EF7-6A513EC93272}"/>
          </ac:grpSpMkLst>
        </pc:grpChg>
      </pc:sldChg>
      <pc:sldChg chg="modSp mod modAnim">
        <pc:chgData name="Glendon Ascough" userId="dc7f3797-0158-48c8-83c9-d950dfaa3251" providerId="ADAL" clId="{14C3CAA6-4E5A-4992-8C86-45C491EF2903}" dt="2026-03-20T10:26:39.786" v="4846" actId="20577"/>
        <pc:sldMkLst>
          <pc:docMk/>
          <pc:sldMk cId="1911322110" sldId="260"/>
        </pc:sldMkLst>
        <pc:spChg chg="mod">
          <ac:chgData name="Glendon Ascough" userId="dc7f3797-0158-48c8-83c9-d950dfaa3251" providerId="ADAL" clId="{14C3CAA6-4E5A-4992-8C86-45C491EF2903}" dt="2026-03-16T08:05:52.105" v="74" actId="20577"/>
          <ac:spMkLst>
            <pc:docMk/>
            <pc:sldMk cId="1911322110" sldId="260"/>
            <ac:spMk id="5" creationId="{8D959003-E97C-0760-EBCF-0B1F28677849}"/>
          </ac:spMkLst>
        </pc:spChg>
        <pc:spChg chg="mod">
          <ac:chgData name="Glendon Ascough" userId="dc7f3797-0158-48c8-83c9-d950dfaa3251" providerId="ADAL" clId="{14C3CAA6-4E5A-4992-8C86-45C491EF2903}" dt="2026-03-20T10:26:39.786" v="4846" actId="20577"/>
          <ac:spMkLst>
            <pc:docMk/>
            <pc:sldMk cId="1911322110" sldId="260"/>
            <ac:spMk id="19" creationId="{EFD53944-103D-4E6E-B0BA-51CB43F59B09}"/>
          </ac:spMkLst>
        </pc:spChg>
      </pc:sldChg>
      <pc:sldChg chg="modSp mod">
        <pc:chgData name="Glendon Ascough" userId="dc7f3797-0158-48c8-83c9-d950dfaa3251" providerId="ADAL" clId="{14C3CAA6-4E5A-4992-8C86-45C491EF2903}" dt="2026-03-17T05:42:46.859" v="3883" actId="20577"/>
        <pc:sldMkLst>
          <pc:docMk/>
          <pc:sldMk cId="3004700507" sldId="263"/>
        </pc:sldMkLst>
        <pc:spChg chg="mod">
          <ac:chgData name="Glendon Ascough" userId="dc7f3797-0158-48c8-83c9-d950dfaa3251" providerId="ADAL" clId="{14C3CAA6-4E5A-4992-8C86-45C491EF2903}" dt="2026-03-17T05:42:46.859" v="3883" actId="20577"/>
          <ac:spMkLst>
            <pc:docMk/>
            <pc:sldMk cId="3004700507" sldId="263"/>
            <ac:spMk id="7" creationId="{934A74E9-8382-4AAD-8158-5FDD67BA9F04}"/>
          </ac:spMkLst>
        </pc:spChg>
      </pc:sldChg>
      <pc:sldChg chg="addSp modSp mod">
        <pc:chgData name="Glendon Ascough" userId="dc7f3797-0158-48c8-83c9-d950dfaa3251" providerId="ADAL" clId="{14C3CAA6-4E5A-4992-8C86-45C491EF2903}" dt="2026-03-18T09:26:38.297" v="4554" actId="1076"/>
        <pc:sldMkLst>
          <pc:docMk/>
          <pc:sldMk cId="4130934752" sldId="965"/>
        </pc:sldMkLst>
        <pc:spChg chg="mod">
          <ac:chgData name="Glendon Ascough" userId="dc7f3797-0158-48c8-83c9-d950dfaa3251" providerId="ADAL" clId="{14C3CAA6-4E5A-4992-8C86-45C491EF2903}" dt="2026-03-17T05:49:15.441" v="4029" actId="20577"/>
          <ac:spMkLst>
            <pc:docMk/>
            <pc:sldMk cId="4130934752" sldId="965"/>
            <ac:spMk id="8" creationId="{F58696C7-16CE-8ABC-1381-B81162A059AD}"/>
          </ac:spMkLst>
        </pc:spChg>
        <pc:picChg chg="add mod">
          <ac:chgData name="Glendon Ascough" userId="dc7f3797-0158-48c8-83c9-d950dfaa3251" providerId="ADAL" clId="{14C3CAA6-4E5A-4992-8C86-45C491EF2903}" dt="2026-03-18T09:26:38.297" v="4554" actId="1076"/>
          <ac:picMkLst>
            <pc:docMk/>
            <pc:sldMk cId="4130934752" sldId="965"/>
            <ac:picMk id="22" creationId="{ADDA90D9-D151-FE4A-55E8-93854BD2E17D}"/>
          </ac:picMkLst>
        </pc:picChg>
      </pc:sldChg>
      <pc:sldChg chg="modSp mod modAnim modNotesTx">
        <pc:chgData name="Glendon Ascough" userId="dc7f3797-0158-48c8-83c9-d950dfaa3251" providerId="ADAL" clId="{14C3CAA6-4E5A-4992-8C86-45C491EF2903}" dt="2026-03-20T10:27:41.983" v="4848"/>
        <pc:sldMkLst>
          <pc:docMk/>
          <pc:sldMk cId="4097085595" sldId="966"/>
        </pc:sldMkLst>
        <pc:spChg chg="mod">
          <ac:chgData name="Glendon Ascough" userId="dc7f3797-0158-48c8-83c9-d950dfaa3251" providerId="ADAL" clId="{14C3CAA6-4E5A-4992-8C86-45C491EF2903}" dt="2026-03-18T09:50:56.789" v="4844" actId="20577"/>
          <ac:spMkLst>
            <pc:docMk/>
            <pc:sldMk cId="4097085595" sldId="966"/>
            <ac:spMk id="5" creationId="{725B739B-EFFC-B2D7-0B33-618FD65DB231}"/>
          </ac:spMkLst>
        </pc:spChg>
        <pc:spChg chg="mod">
          <ac:chgData name="Glendon Ascough" userId="dc7f3797-0158-48c8-83c9-d950dfaa3251" providerId="ADAL" clId="{14C3CAA6-4E5A-4992-8C86-45C491EF2903}" dt="2026-03-18T09:45:56.339" v="4778" actId="27636"/>
          <ac:spMkLst>
            <pc:docMk/>
            <pc:sldMk cId="4097085595" sldId="966"/>
            <ac:spMk id="19" creationId="{DE53C995-5AB8-2B08-8194-7FBBDAB26A50}"/>
          </ac:spMkLst>
        </pc:spChg>
      </pc:sldChg>
      <pc:sldChg chg="addSp delSp modSp add mod modAnim modNotesTx">
        <pc:chgData name="Glendon Ascough" userId="dc7f3797-0158-48c8-83c9-d950dfaa3251" providerId="ADAL" clId="{14C3CAA6-4E5A-4992-8C86-45C491EF2903}" dt="2026-03-18T09:09:55.028" v="4321" actId="207"/>
        <pc:sldMkLst>
          <pc:docMk/>
          <pc:sldMk cId="3358526666" sldId="969"/>
        </pc:sldMkLst>
        <pc:spChg chg="add mod">
          <ac:chgData name="Glendon Ascough" userId="dc7f3797-0158-48c8-83c9-d950dfaa3251" providerId="ADAL" clId="{14C3CAA6-4E5A-4992-8C86-45C491EF2903}" dt="2026-03-16T10:11:34.167" v="2021" actId="164"/>
          <ac:spMkLst>
            <pc:docMk/>
            <pc:sldMk cId="3358526666" sldId="969"/>
            <ac:spMk id="10" creationId="{81310A48-F883-2FF5-317F-2C3940F09AEA}"/>
          </ac:spMkLst>
        </pc:spChg>
        <pc:spChg chg="add mod">
          <ac:chgData name="Glendon Ascough" userId="dc7f3797-0158-48c8-83c9-d950dfaa3251" providerId="ADAL" clId="{14C3CAA6-4E5A-4992-8C86-45C491EF2903}" dt="2026-03-16T10:11:34.167" v="2021" actId="164"/>
          <ac:spMkLst>
            <pc:docMk/>
            <pc:sldMk cId="3358526666" sldId="969"/>
            <ac:spMk id="11" creationId="{78BE145B-C662-B042-5FC3-C6A9772C09D6}"/>
          </ac:spMkLst>
        </pc:spChg>
        <pc:spChg chg="add mod">
          <ac:chgData name="Glendon Ascough" userId="dc7f3797-0158-48c8-83c9-d950dfaa3251" providerId="ADAL" clId="{14C3CAA6-4E5A-4992-8C86-45C491EF2903}" dt="2026-03-16T10:28:24.965" v="2815" actId="164"/>
          <ac:spMkLst>
            <pc:docMk/>
            <pc:sldMk cId="3358526666" sldId="969"/>
            <ac:spMk id="13" creationId="{DB3F15CE-9B5F-643A-569E-002D1C1D1F7D}"/>
          </ac:spMkLst>
        </pc:spChg>
        <pc:spChg chg="add mod">
          <ac:chgData name="Glendon Ascough" userId="dc7f3797-0158-48c8-83c9-d950dfaa3251" providerId="ADAL" clId="{14C3CAA6-4E5A-4992-8C86-45C491EF2903}" dt="2026-03-16T10:28:28.921" v="2816" actId="164"/>
          <ac:spMkLst>
            <pc:docMk/>
            <pc:sldMk cId="3358526666" sldId="969"/>
            <ac:spMk id="14" creationId="{D9EB5D74-B340-7782-CB3A-CDAAFE402118}"/>
          </ac:spMkLst>
        </pc:spChg>
        <pc:spChg chg="add mod">
          <ac:chgData name="Glendon Ascough" userId="dc7f3797-0158-48c8-83c9-d950dfaa3251" providerId="ADAL" clId="{14C3CAA6-4E5A-4992-8C86-45C491EF2903}" dt="2026-03-16T10:28:33.345" v="2817" actId="164"/>
          <ac:spMkLst>
            <pc:docMk/>
            <pc:sldMk cId="3358526666" sldId="969"/>
            <ac:spMk id="15" creationId="{FAD0EC63-6573-BE35-9C75-A9247EE64399}"/>
          </ac:spMkLst>
        </pc:spChg>
        <pc:spChg chg="add mod">
          <ac:chgData name="Glendon Ascough" userId="dc7f3797-0158-48c8-83c9-d950dfaa3251" providerId="ADAL" clId="{14C3CAA6-4E5A-4992-8C86-45C491EF2903}" dt="2026-03-16T10:28:38.048" v="2818" actId="164"/>
          <ac:spMkLst>
            <pc:docMk/>
            <pc:sldMk cId="3358526666" sldId="969"/>
            <ac:spMk id="17" creationId="{70BA2B40-FD21-18CE-75B0-50515D525817}"/>
          </ac:spMkLst>
        </pc:spChg>
        <pc:spChg chg="add mod">
          <ac:chgData name="Glendon Ascough" userId="dc7f3797-0158-48c8-83c9-d950dfaa3251" providerId="ADAL" clId="{14C3CAA6-4E5A-4992-8C86-45C491EF2903}" dt="2026-03-16T10:28:42.640" v="2819" actId="164"/>
          <ac:spMkLst>
            <pc:docMk/>
            <pc:sldMk cId="3358526666" sldId="969"/>
            <ac:spMk id="18" creationId="{3BD47444-E69C-4FB1-079B-6AC6C72DD0E9}"/>
          </ac:spMkLst>
        </pc:spChg>
        <pc:spChg chg="add mod">
          <ac:chgData name="Glendon Ascough" userId="dc7f3797-0158-48c8-83c9-d950dfaa3251" providerId="ADAL" clId="{14C3CAA6-4E5A-4992-8C86-45C491EF2903}" dt="2026-03-16T10:28:46.808" v="2820" actId="164"/>
          <ac:spMkLst>
            <pc:docMk/>
            <pc:sldMk cId="3358526666" sldId="969"/>
            <ac:spMk id="19" creationId="{3BA32EF7-580D-9DAD-3F86-2292A43CCF3B}"/>
          </ac:spMkLst>
        </pc:spChg>
        <pc:spChg chg="add mod">
          <ac:chgData name="Glendon Ascough" userId="dc7f3797-0158-48c8-83c9-d950dfaa3251" providerId="ADAL" clId="{14C3CAA6-4E5A-4992-8C86-45C491EF2903}" dt="2026-03-18T09:09:51.914" v="4320" actId="207"/>
          <ac:spMkLst>
            <pc:docMk/>
            <pc:sldMk cId="3358526666" sldId="969"/>
            <ac:spMk id="20" creationId="{4CD58533-BF4C-A980-3FB0-7889B4DA2296}"/>
          </ac:spMkLst>
        </pc:spChg>
        <pc:spChg chg="add mod">
          <ac:chgData name="Glendon Ascough" userId="dc7f3797-0158-48c8-83c9-d950dfaa3251" providerId="ADAL" clId="{14C3CAA6-4E5A-4992-8C86-45C491EF2903}" dt="2026-03-18T09:09:55.028" v="4321" actId="207"/>
          <ac:spMkLst>
            <pc:docMk/>
            <pc:sldMk cId="3358526666" sldId="969"/>
            <ac:spMk id="21" creationId="{2B721258-5752-2FB0-96E4-E634E745943B}"/>
          </ac:spMkLst>
        </pc:spChg>
        <pc:spChg chg="add mod">
          <ac:chgData name="Glendon Ascough" userId="dc7f3797-0158-48c8-83c9-d950dfaa3251" providerId="ADAL" clId="{14C3CAA6-4E5A-4992-8C86-45C491EF2903}" dt="2026-03-16T10:40:15.253" v="2841" actId="1076"/>
          <ac:spMkLst>
            <pc:docMk/>
            <pc:sldMk cId="3358526666" sldId="969"/>
            <ac:spMk id="30" creationId="{FAD35619-6AFD-B1A5-3557-9C3E65FEAA5C}"/>
          </ac:spMkLst>
        </pc:spChg>
        <pc:spChg chg="add mod">
          <ac:chgData name="Glendon Ascough" userId="dc7f3797-0158-48c8-83c9-d950dfaa3251" providerId="ADAL" clId="{14C3CAA6-4E5A-4992-8C86-45C491EF2903}" dt="2026-03-16T10:40:49.715" v="2858" actId="1076"/>
          <ac:spMkLst>
            <pc:docMk/>
            <pc:sldMk cId="3358526666" sldId="969"/>
            <ac:spMk id="32" creationId="{28C82D4C-8EC5-F8CE-7A1A-0A4A10973389}"/>
          </ac:spMkLst>
        </pc:spChg>
        <pc:spChg chg="add mod">
          <ac:chgData name="Glendon Ascough" userId="dc7f3797-0158-48c8-83c9-d950dfaa3251" providerId="ADAL" clId="{14C3CAA6-4E5A-4992-8C86-45C491EF2903}" dt="2026-03-16T10:41:14.332" v="2872" actId="1076"/>
          <ac:spMkLst>
            <pc:docMk/>
            <pc:sldMk cId="3358526666" sldId="969"/>
            <ac:spMk id="33" creationId="{EDC8E5B8-A2DF-576D-4BF4-8F1534497DF3}"/>
          </ac:spMkLst>
        </pc:spChg>
        <pc:grpChg chg="add mod">
          <ac:chgData name="Glendon Ascough" userId="dc7f3797-0158-48c8-83c9-d950dfaa3251" providerId="ADAL" clId="{14C3CAA6-4E5A-4992-8C86-45C491EF2903}" dt="2026-03-16T10:26:14.435" v="2655" actId="1076"/>
          <ac:grpSpMkLst>
            <pc:docMk/>
            <pc:sldMk cId="3358526666" sldId="969"/>
            <ac:grpSpMk id="12" creationId="{070FEE33-E4C4-7F34-8878-0E989EDCFDBC}"/>
          </ac:grpSpMkLst>
        </pc:grpChg>
        <pc:grpChg chg="add mod">
          <ac:chgData name="Glendon Ascough" userId="dc7f3797-0158-48c8-83c9-d950dfaa3251" providerId="ADAL" clId="{14C3CAA6-4E5A-4992-8C86-45C491EF2903}" dt="2026-03-16T10:28:24.965" v="2815" actId="164"/>
          <ac:grpSpMkLst>
            <pc:docMk/>
            <pc:sldMk cId="3358526666" sldId="969"/>
            <ac:grpSpMk id="22" creationId="{206C325F-DA88-D24F-8564-AE52EDA956EB}"/>
          </ac:grpSpMkLst>
        </pc:grpChg>
        <pc:grpChg chg="add mod">
          <ac:chgData name="Glendon Ascough" userId="dc7f3797-0158-48c8-83c9-d950dfaa3251" providerId="ADAL" clId="{14C3CAA6-4E5A-4992-8C86-45C491EF2903}" dt="2026-03-16T10:29:03.251" v="2823" actId="167"/>
          <ac:grpSpMkLst>
            <pc:docMk/>
            <pc:sldMk cId="3358526666" sldId="969"/>
            <ac:grpSpMk id="23" creationId="{9C91129D-65E9-73DA-9147-121984235AD7}"/>
          </ac:grpSpMkLst>
        </pc:grpChg>
        <pc:grpChg chg="add mod">
          <ac:chgData name="Glendon Ascough" userId="dc7f3797-0158-48c8-83c9-d950dfaa3251" providerId="ADAL" clId="{14C3CAA6-4E5A-4992-8C86-45C491EF2903}" dt="2026-03-16T10:28:33.345" v="2817" actId="164"/>
          <ac:grpSpMkLst>
            <pc:docMk/>
            <pc:sldMk cId="3358526666" sldId="969"/>
            <ac:grpSpMk id="24" creationId="{01AC6F19-F757-7A28-01EC-AAF9DCE40C4F}"/>
          </ac:grpSpMkLst>
        </pc:grpChg>
        <pc:grpChg chg="add mod">
          <ac:chgData name="Glendon Ascough" userId="dc7f3797-0158-48c8-83c9-d950dfaa3251" providerId="ADAL" clId="{14C3CAA6-4E5A-4992-8C86-45C491EF2903}" dt="2026-03-16T10:28:38.048" v="2818" actId="164"/>
          <ac:grpSpMkLst>
            <pc:docMk/>
            <pc:sldMk cId="3358526666" sldId="969"/>
            <ac:grpSpMk id="25" creationId="{5B3384C4-0A2B-D147-407D-1ECA02412F77}"/>
          </ac:grpSpMkLst>
        </pc:grpChg>
        <pc:grpChg chg="add mod">
          <ac:chgData name="Glendon Ascough" userId="dc7f3797-0158-48c8-83c9-d950dfaa3251" providerId="ADAL" clId="{14C3CAA6-4E5A-4992-8C86-45C491EF2903}" dt="2026-03-16T10:28:42.640" v="2819" actId="164"/>
          <ac:grpSpMkLst>
            <pc:docMk/>
            <pc:sldMk cId="3358526666" sldId="969"/>
            <ac:grpSpMk id="26" creationId="{109AD015-85E1-DB50-489E-9A984AC47D20}"/>
          </ac:grpSpMkLst>
        </pc:grpChg>
        <pc:grpChg chg="add mod">
          <ac:chgData name="Glendon Ascough" userId="dc7f3797-0158-48c8-83c9-d950dfaa3251" providerId="ADAL" clId="{14C3CAA6-4E5A-4992-8C86-45C491EF2903}" dt="2026-03-16T10:28:46.808" v="2820" actId="164"/>
          <ac:grpSpMkLst>
            <pc:docMk/>
            <pc:sldMk cId="3358526666" sldId="969"/>
            <ac:grpSpMk id="27" creationId="{CBA8C8B7-0326-20F3-3F71-2E20EE146C44}"/>
          </ac:grpSpMkLst>
        </pc:grpChg>
        <pc:grpChg chg="add mod">
          <ac:chgData name="Glendon Ascough" userId="dc7f3797-0158-48c8-83c9-d950dfaa3251" providerId="ADAL" clId="{14C3CAA6-4E5A-4992-8C86-45C491EF2903}" dt="2026-03-16T10:28:50.519" v="2821" actId="164"/>
          <ac:grpSpMkLst>
            <pc:docMk/>
            <pc:sldMk cId="3358526666" sldId="969"/>
            <ac:grpSpMk id="28" creationId="{D51551A1-E17B-4CCA-36C0-523D0FADE326}"/>
          </ac:grpSpMkLst>
        </pc:grpChg>
        <pc:grpChg chg="add mod">
          <ac:chgData name="Glendon Ascough" userId="dc7f3797-0158-48c8-83c9-d950dfaa3251" providerId="ADAL" clId="{14C3CAA6-4E5A-4992-8C86-45C491EF2903}" dt="2026-03-16T10:28:54.381" v="2822" actId="164"/>
          <ac:grpSpMkLst>
            <pc:docMk/>
            <pc:sldMk cId="3358526666" sldId="969"/>
            <ac:grpSpMk id="29" creationId="{FB023E0B-3AC5-8463-D3D7-3E68C91AD6D3}"/>
          </ac:grpSpMkLst>
        </pc:grpChg>
        <pc:picChg chg="add mod">
          <ac:chgData name="Glendon Ascough" userId="dc7f3797-0158-48c8-83c9-d950dfaa3251" providerId="ADAL" clId="{14C3CAA6-4E5A-4992-8C86-45C491EF2903}" dt="2026-03-16T10:28:24.965" v="2815" actId="164"/>
          <ac:picMkLst>
            <pc:docMk/>
            <pc:sldMk cId="3358526666" sldId="969"/>
            <ac:picMk id="9" creationId="{29ADA5A7-C7E3-87D2-7CB2-45A7C2CA7D5D}"/>
          </ac:picMkLst>
        </pc:picChg>
        <pc:picChg chg="add mod">
          <ac:chgData name="Glendon Ascough" userId="dc7f3797-0158-48c8-83c9-d950dfaa3251" providerId="ADAL" clId="{14C3CAA6-4E5A-4992-8C86-45C491EF2903}" dt="2026-03-16T10:28:28.921" v="2816" actId="164"/>
          <ac:picMkLst>
            <pc:docMk/>
            <pc:sldMk cId="3358526666" sldId="969"/>
            <ac:picMk id="1028" creationId="{E5DDE5CE-395A-B0DA-E47E-97DBBEEC095B}"/>
          </ac:picMkLst>
        </pc:picChg>
        <pc:picChg chg="add mod">
          <ac:chgData name="Glendon Ascough" userId="dc7f3797-0158-48c8-83c9-d950dfaa3251" providerId="ADAL" clId="{14C3CAA6-4E5A-4992-8C86-45C491EF2903}" dt="2026-03-16T10:28:33.345" v="2817" actId="164"/>
          <ac:picMkLst>
            <pc:docMk/>
            <pc:sldMk cId="3358526666" sldId="969"/>
            <ac:picMk id="1030" creationId="{13ED26CC-F0C5-CE22-F5FF-68DF7F63974F}"/>
          </ac:picMkLst>
        </pc:picChg>
        <pc:picChg chg="add mod">
          <ac:chgData name="Glendon Ascough" userId="dc7f3797-0158-48c8-83c9-d950dfaa3251" providerId="ADAL" clId="{14C3CAA6-4E5A-4992-8C86-45C491EF2903}" dt="2026-03-16T10:28:38.048" v="2818" actId="164"/>
          <ac:picMkLst>
            <pc:docMk/>
            <pc:sldMk cId="3358526666" sldId="969"/>
            <ac:picMk id="1034" creationId="{A2E706C4-E1C3-4389-9CC4-E108015709FC}"/>
          </ac:picMkLst>
        </pc:picChg>
        <pc:picChg chg="add mod">
          <ac:chgData name="Glendon Ascough" userId="dc7f3797-0158-48c8-83c9-d950dfaa3251" providerId="ADAL" clId="{14C3CAA6-4E5A-4992-8C86-45C491EF2903}" dt="2026-03-16T10:28:42.640" v="2819" actId="164"/>
          <ac:picMkLst>
            <pc:docMk/>
            <pc:sldMk cId="3358526666" sldId="969"/>
            <ac:picMk id="1036" creationId="{FE96E1AD-CB8C-913C-E539-DA10E1BD2C45}"/>
          </ac:picMkLst>
        </pc:picChg>
        <pc:picChg chg="add mod">
          <ac:chgData name="Glendon Ascough" userId="dc7f3797-0158-48c8-83c9-d950dfaa3251" providerId="ADAL" clId="{14C3CAA6-4E5A-4992-8C86-45C491EF2903}" dt="2026-03-16T10:28:46.808" v="2820" actId="164"/>
          <ac:picMkLst>
            <pc:docMk/>
            <pc:sldMk cId="3358526666" sldId="969"/>
            <ac:picMk id="1038" creationId="{C48E23A8-6F85-EB4F-9EA5-35C689683878}"/>
          </ac:picMkLst>
        </pc:picChg>
        <pc:picChg chg="add mod">
          <ac:chgData name="Glendon Ascough" userId="dc7f3797-0158-48c8-83c9-d950dfaa3251" providerId="ADAL" clId="{14C3CAA6-4E5A-4992-8C86-45C491EF2903}" dt="2026-03-16T10:28:50.519" v="2821" actId="164"/>
          <ac:picMkLst>
            <pc:docMk/>
            <pc:sldMk cId="3358526666" sldId="969"/>
            <ac:picMk id="1040" creationId="{7ACDE6FD-C9FF-885B-A317-867562CCE126}"/>
          </ac:picMkLst>
        </pc:picChg>
        <pc:picChg chg="add mod">
          <ac:chgData name="Glendon Ascough" userId="dc7f3797-0158-48c8-83c9-d950dfaa3251" providerId="ADAL" clId="{14C3CAA6-4E5A-4992-8C86-45C491EF2903}" dt="2026-03-16T10:28:54.381" v="2822" actId="164"/>
          <ac:picMkLst>
            <pc:docMk/>
            <pc:sldMk cId="3358526666" sldId="969"/>
            <ac:picMk id="1042" creationId="{21446AC7-B7DF-35CC-1348-072D4AD3B8A9}"/>
          </ac:picMkLst>
        </pc:picChg>
      </pc:sldChg>
      <pc:sldChg chg="addSp delSp modSp add mod ord addAnim delAnim modAnim">
        <pc:chgData name="Glendon Ascough" userId="dc7f3797-0158-48c8-83c9-d950dfaa3251" providerId="ADAL" clId="{14C3CAA6-4E5A-4992-8C86-45C491EF2903}" dt="2026-03-18T09:19:10.383" v="4444"/>
        <pc:sldMkLst>
          <pc:docMk/>
          <pc:sldMk cId="1622358377" sldId="970"/>
        </pc:sldMkLst>
        <pc:spChg chg="add mod">
          <ac:chgData name="Glendon Ascough" userId="dc7f3797-0158-48c8-83c9-d950dfaa3251" providerId="ADAL" clId="{14C3CAA6-4E5A-4992-8C86-45C491EF2903}" dt="2026-03-18T09:18:55.008" v="4442" actId="164"/>
          <ac:spMkLst>
            <pc:docMk/>
            <pc:sldMk cId="1622358377" sldId="970"/>
            <ac:spMk id="5" creationId="{1E1BD7E0-0358-9FF9-A5CE-B21D10771750}"/>
          </ac:spMkLst>
        </pc:spChg>
        <pc:spChg chg="mod">
          <ac:chgData name="Glendon Ascough" userId="dc7f3797-0158-48c8-83c9-d950dfaa3251" providerId="ADAL" clId="{14C3CAA6-4E5A-4992-8C86-45C491EF2903}" dt="2026-03-18T09:09:06.536" v="4318" actId="20577"/>
          <ac:spMkLst>
            <pc:docMk/>
            <pc:sldMk cId="1622358377" sldId="970"/>
            <ac:spMk id="8" creationId="{9036A9E9-0F80-B0C5-F2F0-AC91B6E82B21}"/>
          </ac:spMkLst>
        </pc:spChg>
        <pc:spChg chg="add mod">
          <ac:chgData name="Glendon Ascough" userId="dc7f3797-0158-48c8-83c9-d950dfaa3251" providerId="ADAL" clId="{14C3CAA6-4E5A-4992-8C86-45C491EF2903}" dt="2026-03-16T11:03:50.142" v="3655" actId="20577"/>
          <ac:spMkLst>
            <pc:docMk/>
            <pc:sldMk cId="1622358377" sldId="970"/>
            <ac:spMk id="9" creationId="{0644A24E-8B8D-72F9-F82F-5684F391E779}"/>
          </ac:spMkLst>
        </pc:spChg>
        <pc:spChg chg="add mod">
          <ac:chgData name="Glendon Ascough" userId="dc7f3797-0158-48c8-83c9-d950dfaa3251" providerId="ADAL" clId="{14C3CAA6-4E5A-4992-8C86-45C491EF2903}" dt="2026-03-16T11:04:18.753" v="3716" actId="20577"/>
          <ac:spMkLst>
            <pc:docMk/>
            <pc:sldMk cId="1622358377" sldId="970"/>
            <ac:spMk id="10" creationId="{D1A2C70B-5E04-52BA-D134-D1DFE4DDA58B}"/>
          </ac:spMkLst>
        </pc:spChg>
        <pc:spChg chg="add mod">
          <ac:chgData name="Glendon Ascough" userId="dc7f3797-0158-48c8-83c9-d950dfaa3251" providerId="ADAL" clId="{14C3CAA6-4E5A-4992-8C86-45C491EF2903}" dt="2026-03-16T11:05:00.892" v="3789" actId="20577"/>
          <ac:spMkLst>
            <pc:docMk/>
            <pc:sldMk cId="1622358377" sldId="970"/>
            <ac:spMk id="11" creationId="{FEC9E2D2-3B0A-AE02-42C7-CCB15AFA4E45}"/>
          </ac:spMkLst>
        </pc:spChg>
        <pc:spChg chg="add mod">
          <ac:chgData name="Glendon Ascough" userId="dc7f3797-0158-48c8-83c9-d950dfaa3251" providerId="ADAL" clId="{14C3CAA6-4E5A-4992-8C86-45C491EF2903}" dt="2026-03-16T11:05:45.952" v="3836" actId="20577"/>
          <ac:spMkLst>
            <pc:docMk/>
            <pc:sldMk cId="1622358377" sldId="970"/>
            <ac:spMk id="12" creationId="{906C2262-B12A-2C7D-A069-A5AA2D3BF42B}"/>
          </ac:spMkLst>
        </pc:spChg>
        <pc:spChg chg="add mod">
          <ac:chgData name="Glendon Ascough" userId="dc7f3797-0158-48c8-83c9-d950dfaa3251" providerId="ADAL" clId="{14C3CAA6-4E5A-4992-8C86-45C491EF2903}" dt="2026-03-18T09:17:23.526" v="4406" actId="20577"/>
          <ac:spMkLst>
            <pc:docMk/>
            <pc:sldMk cId="1622358377" sldId="970"/>
            <ac:spMk id="13" creationId="{855E34CA-F629-C861-EF4E-A7F522CA55A0}"/>
          </ac:spMkLst>
        </pc:spChg>
        <pc:spChg chg="add mod">
          <ac:chgData name="Glendon Ascough" userId="dc7f3797-0158-48c8-83c9-d950dfaa3251" providerId="ADAL" clId="{14C3CAA6-4E5A-4992-8C86-45C491EF2903}" dt="2026-03-16T11:07:37.410" v="3877" actId="164"/>
          <ac:spMkLst>
            <pc:docMk/>
            <pc:sldMk cId="1622358377" sldId="970"/>
            <ac:spMk id="16" creationId="{0FE5CA5D-9708-F214-67E1-51AEF4DF5635}"/>
          </ac:spMkLst>
        </pc:spChg>
        <pc:spChg chg="add mod">
          <ac:chgData name="Glendon Ascough" userId="dc7f3797-0158-48c8-83c9-d950dfaa3251" providerId="ADAL" clId="{14C3CAA6-4E5A-4992-8C86-45C491EF2903}" dt="2026-03-16T11:07:37.410" v="3877" actId="164"/>
          <ac:spMkLst>
            <pc:docMk/>
            <pc:sldMk cId="1622358377" sldId="970"/>
            <ac:spMk id="17" creationId="{1EC52E39-EFAD-7390-B1CD-C55DEE3A545B}"/>
          </ac:spMkLst>
        </pc:spChg>
        <pc:grpChg chg="add mod">
          <ac:chgData name="Glendon Ascough" userId="dc7f3797-0158-48c8-83c9-d950dfaa3251" providerId="ADAL" clId="{14C3CAA6-4E5A-4992-8C86-45C491EF2903}" dt="2026-03-18T09:18:55.008" v="4442" actId="164"/>
          <ac:grpSpMkLst>
            <pc:docMk/>
            <pc:sldMk cId="1622358377" sldId="970"/>
            <ac:grpSpMk id="14" creationId="{3F00E5F2-3ED9-583D-4755-8E4EEAAFFB62}"/>
          </ac:grpSpMkLst>
        </pc:grpChg>
        <pc:grpChg chg="add mod">
          <ac:chgData name="Glendon Ascough" userId="dc7f3797-0158-48c8-83c9-d950dfaa3251" providerId="ADAL" clId="{14C3CAA6-4E5A-4992-8C86-45C491EF2903}" dt="2026-03-16T11:07:37.410" v="3877" actId="164"/>
          <ac:grpSpMkLst>
            <pc:docMk/>
            <pc:sldMk cId="1622358377" sldId="970"/>
            <ac:grpSpMk id="18" creationId="{E8783C78-B668-9795-BD33-679B8697F386}"/>
          </ac:grpSpMkLst>
        </pc:grpChg>
        <pc:picChg chg="add mod">
          <ac:chgData name="Glendon Ascough" userId="dc7f3797-0158-48c8-83c9-d950dfaa3251" providerId="ADAL" clId="{14C3CAA6-4E5A-4992-8C86-45C491EF2903}" dt="2026-03-18T09:17:44.116" v="4411" actId="1076"/>
          <ac:picMkLst>
            <pc:docMk/>
            <pc:sldMk cId="1622358377" sldId="970"/>
            <ac:picMk id="2050" creationId="{6F0D4EB8-C0BA-ADA8-1A69-302FB49906F0}"/>
          </ac:picMkLst>
        </pc:picChg>
        <pc:picChg chg="add mod">
          <ac:chgData name="Glendon Ascough" userId="dc7f3797-0158-48c8-83c9-d950dfaa3251" providerId="ADAL" clId="{14C3CAA6-4E5A-4992-8C86-45C491EF2903}" dt="2026-03-16T11:02:05.684" v="3581" actId="1035"/>
          <ac:picMkLst>
            <pc:docMk/>
            <pc:sldMk cId="1622358377" sldId="970"/>
            <ac:picMk id="2052" creationId="{88E8518F-A6B2-181F-412F-4CC0A9E2BC69}"/>
          </ac:picMkLst>
        </pc:picChg>
        <pc:picChg chg="add mod">
          <ac:chgData name="Glendon Ascough" userId="dc7f3797-0158-48c8-83c9-d950dfaa3251" providerId="ADAL" clId="{14C3CAA6-4E5A-4992-8C86-45C491EF2903}" dt="2026-03-18T09:17:39.778" v="4409" actId="1076"/>
          <ac:picMkLst>
            <pc:docMk/>
            <pc:sldMk cId="1622358377" sldId="970"/>
            <ac:picMk id="2054" creationId="{1024C183-E887-26B1-2151-20CFD6EF201C}"/>
          </ac:picMkLst>
        </pc:picChg>
        <pc:picChg chg="add mod">
          <ac:chgData name="Glendon Ascough" userId="dc7f3797-0158-48c8-83c9-d950dfaa3251" providerId="ADAL" clId="{14C3CAA6-4E5A-4992-8C86-45C491EF2903}" dt="2026-03-16T11:02:05.684" v="3581" actId="1035"/>
          <ac:picMkLst>
            <pc:docMk/>
            <pc:sldMk cId="1622358377" sldId="970"/>
            <ac:picMk id="2056" creationId="{6F2C7D83-DF6D-338B-5766-0868FD104C89}"/>
          </ac:picMkLst>
        </pc:picChg>
        <pc:cxnChg chg="add mod">
          <ac:chgData name="Glendon Ascough" userId="dc7f3797-0158-48c8-83c9-d950dfaa3251" providerId="ADAL" clId="{14C3CAA6-4E5A-4992-8C86-45C491EF2903}" dt="2026-03-18T09:18:55.008" v="4442" actId="164"/>
          <ac:cxnSpMkLst>
            <pc:docMk/>
            <pc:sldMk cId="1622358377" sldId="970"/>
            <ac:cxnSpMk id="4" creationId="{AB4CEC6B-9012-E6D1-B385-3A03E9885C31}"/>
          </ac:cxnSpMkLst>
        </pc:cxnChg>
      </pc:sldChg>
      <pc:sldChg chg="addSp modSp add mod addAnim delAnim modAnim modNotesTx">
        <pc:chgData name="Glendon Ascough" userId="dc7f3797-0158-48c8-83c9-d950dfaa3251" providerId="ADAL" clId="{14C3CAA6-4E5A-4992-8C86-45C491EF2903}" dt="2026-03-18T09:26:20.030" v="4552"/>
        <pc:sldMkLst>
          <pc:docMk/>
          <pc:sldMk cId="1579992455" sldId="971"/>
        </pc:sldMkLst>
        <pc:spChg chg="add mod">
          <ac:chgData name="Glendon Ascough" userId="dc7f3797-0158-48c8-83c9-d950dfaa3251" providerId="ADAL" clId="{14C3CAA6-4E5A-4992-8C86-45C491EF2903}" dt="2026-03-18T09:21:47.501" v="4451" actId="208"/>
          <ac:spMkLst>
            <pc:docMk/>
            <pc:sldMk cId="1579992455" sldId="971"/>
            <ac:spMk id="4" creationId="{C896F343-ACE5-C57F-F9E0-CB90BA3028E5}"/>
          </ac:spMkLst>
        </pc:spChg>
        <pc:spChg chg="mod">
          <ac:chgData name="Glendon Ascough" userId="dc7f3797-0158-48c8-83c9-d950dfaa3251" providerId="ADAL" clId="{14C3CAA6-4E5A-4992-8C86-45C491EF2903}" dt="2026-03-18T09:24:25.987" v="4551" actId="20577"/>
          <ac:spMkLst>
            <pc:docMk/>
            <pc:sldMk cId="1579992455" sldId="971"/>
            <ac:spMk id="5" creationId="{452590E5-3BD8-019B-8378-B52C903AAF0E}"/>
          </ac:spMkLst>
        </pc:spChg>
        <pc:spChg chg="add mod">
          <ac:chgData name="Glendon Ascough" userId="dc7f3797-0158-48c8-83c9-d950dfaa3251" providerId="ADAL" clId="{14C3CAA6-4E5A-4992-8C86-45C491EF2903}" dt="2026-03-18T09:23:36.154" v="4506" actId="164"/>
          <ac:spMkLst>
            <pc:docMk/>
            <pc:sldMk cId="1579992455" sldId="971"/>
            <ac:spMk id="9" creationId="{3AA7A738-2372-B0B8-EE85-9A3C944482F1}"/>
          </ac:spMkLst>
        </pc:spChg>
        <pc:spChg chg="add mod">
          <ac:chgData name="Glendon Ascough" userId="dc7f3797-0158-48c8-83c9-d950dfaa3251" providerId="ADAL" clId="{14C3CAA6-4E5A-4992-8C86-45C491EF2903}" dt="2026-03-18T09:23:36.154" v="4506" actId="164"/>
          <ac:spMkLst>
            <pc:docMk/>
            <pc:sldMk cId="1579992455" sldId="971"/>
            <ac:spMk id="10" creationId="{1C2D826B-67F9-ACA9-6967-B7F2A43A6998}"/>
          </ac:spMkLst>
        </pc:spChg>
        <pc:grpChg chg="add mod">
          <ac:chgData name="Glendon Ascough" userId="dc7f3797-0158-48c8-83c9-d950dfaa3251" providerId="ADAL" clId="{14C3CAA6-4E5A-4992-8C86-45C491EF2903}" dt="2026-03-18T09:23:36.154" v="4506" actId="164"/>
          <ac:grpSpMkLst>
            <pc:docMk/>
            <pc:sldMk cId="1579992455" sldId="971"/>
            <ac:grpSpMk id="11" creationId="{845E544A-91D8-50BC-6396-763436A016CA}"/>
          </ac:grpSpMkLst>
        </pc:grpChg>
        <pc:picChg chg="mod">
          <ac:chgData name="Glendon Ascough" userId="dc7f3797-0158-48c8-83c9-d950dfaa3251" providerId="ADAL" clId="{14C3CAA6-4E5A-4992-8C86-45C491EF2903}" dt="2026-03-16T11:09:11.952" v="3882" actId="1076"/>
          <ac:picMkLst>
            <pc:docMk/>
            <pc:sldMk cId="1579992455" sldId="971"/>
            <ac:picMk id="3" creationId="{05C451AE-9710-0D7D-716A-6D1125D925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8A16-0904-4809-9C1F-50F19C81F73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63CC2-452A-4468-91E6-E1F895528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7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CBD – Biodiversity conservation (sovereign rights of each country)</a:t>
            </a:r>
          </a:p>
          <a:p>
            <a:r>
              <a:rPr lang="en-ZA" dirty="0"/>
              <a:t>Nagoya – Physical genetic resources – permit, informed consent, bilateral agreement with mutually agreed terms</a:t>
            </a:r>
          </a:p>
          <a:p>
            <a:r>
              <a:rPr lang="en-ZA" dirty="0"/>
              <a:t>ITPGRFA – specialised instrument under Article 4 of Nagoya, focused on food security to simplify and allow expansion of use – 64 crops, SMTA. Enhancements were being negotiated and included better payment / subscription mechanisms</a:t>
            </a:r>
          </a:p>
          <a:p>
            <a:r>
              <a:rPr lang="en-ZA" dirty="0"/>
              <a:t>Cali-Fund </a:t>
            </a:r>
            <a:r>
              <a:rPr lang="en-ZA"/>
              <a:t>– Formed </a:t>
            </a:r>
            <a:r>
              <a:rPr lang="en-ZA" dirty="0"/>
              <a:t>under COP16; DSI not mentioned in any previous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63CC2-452A-4468-91E6-E1F8955285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DC4DD-0B54-1B43-B347-2B5E4D651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C2213F-1389-1B09-AE16-99652B837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4C669-9656-CCA1-E2B1-5A041511C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Starke Ayres + other companies – revenue is a mix of selling other companies products + our 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EB5E8-5E13-B877-B7A8-8CA0BA0E2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63CC2-452A-4468-91E6-E1F8955285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88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DEB94-5B5E-1D82-F7B1-0727F96A4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AB9DE8-A289-B86C-363F-C77E2C22D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D61C07-8516-67EF-DAE4-8727504B1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8CD97-5952-E50D-C6D9-F43C05FED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63CC2-452A-4468-91E6-E1F8955285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53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B06CD-7231-5A99-AC23-A3FE0C770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4B44F7-AE67-DA0F-B790-3EC4FDF19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58B88A-5EB0-98C5-6870-67255FB92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Public DSI provides no benefit or advantage to medium and large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Cali Fund will penalise small businesses that rely on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A3973-2C31-DFD3-D2D5-34E5E6679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63CC2-452A-4468-91E6-E1F8955285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8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Companies are happy to pay for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63CC2-452A-4468-91E6-E1F8955285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9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63CC2-452A-4468-91E6-E1F8955285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8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F44A3-5CB1-C77D-FCA0-CCEE94324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633870-7AFA-EFA0-5DFE-A8525AB46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DE252-FFE2-3A78-4D77-C0D78E7E0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99C51-E510-503F-67DC-46908BF445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270FF-2B59-C443-85AC-E2C201517D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FA8E-B572-48DA-B7B1-CC273C794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B04F1-56B4-416C-8EF9-D83A2F32D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46112-624E-4567-AD9D-0D2673BB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CC7-BE68-405A-A93B-88970A180BED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B19DE-1D6D-4E17-8BDD-90F85D53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7C479-0DC4-4424-88A1-B4D86FD2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5F0B-FB8E-409F-A33B-598325475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9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AE04-E405-48C3-8831-4533791B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7B98F-AFB9-43FF-92CD-E60D1F4C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4686A-8585-45E9-963C-B58855210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CC7-BE68-405A-A93B-88970A180BED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A4113-321B-4FFA-92A9-A7B6652A7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899C9-DAD1-401B-B142-D7DC8F45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5F0B-FB8E-409F-A33B-598325475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1A44B-D8AC-4C9F-A63F-5735D6E77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7BCC8-BD6A-4B33-BC9C-696346B41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2F993-464D-4AB0-BFB6-FFB72270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CC7-BE68-405A-A93B-88970A180BED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8B710-CB62-4B09-8E3D-37F1AB58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B7DB2-DD83-4535-B015-B9190F73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5F0B-FB8E-409F-A33B-598325475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8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AF97-A4D8-4F9C-8BA4-69C9FE9F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CA9F-FDAC-4AC4-8D92-11FB3DCA6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4CC98-604A-48E4-9457-F9447543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CC7-BE68-405A-A93B-88970A180BED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7194E-81AD-4DC2-B6B4-25A067B2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3E43F-2791-46F6-A760-BF580FD1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5F0B-FB8E-409F-A33B-598325475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0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9B8F-5D9E-426B-9CBA-B6996D1C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EE08-9F0F-44C6-B65A-31A760888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EBB9C-747B-407A-884C-9CEB8EFB4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CC7-BE68-405A-A93B-88970A180BED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6368C-43C3-4ADB-8547-A0655F81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5533E-9D67-4C97-907C-71B8AE02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5F0B-FB8E-409F-A33B-598325475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1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368FB-7DEC-4D72-91CC-74C56C68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06595-7CF5-4DAF-A8A6-453CCEDB1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4B37B-CBD2-4621-8134-0A2318023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52FCB-A15F-4027-993C-EC97450F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CC7-BE68-405A-A93B-88970A180BED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3C458-8436-4DD9-B703-A7066BF2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B1B0D-BE04-4F20-9C7E-078E7D1A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5F0B-FB8E-409F-A33B-598325475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7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E0E1-40CA-4A54-8DC4-4BAD60A0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5DE4A-9E49-4F2D-8E15-6499767FD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B4C37-B2E3-4E58-B7F1-7499CF0EA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9F9B2-F6BB-4C0B-85D2-90F1225F6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2E978-1B68-439A-BFE8-69E4BA316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83076C-D281-40BE-875F-A663669F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CC7-BE68-405A-A93B-88970A180BED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00DE9C-729F-4661-A93F-7C06A05B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DD4D6-8AF8-4ADA-A25C-C136FD3A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5F0B-FB8E-409F-A33B-598325475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46F58-24C8-4076-91C0-0C0C0F6E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253A0-3334-415F-AA63-BD045885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CC7-BE68-405A-A93B-88970A180BED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3C78F-9A78-454E-AB68-F4B121C3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AEA30-1892-47FB-9FAF-14FFCBF5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5F0B-FB8E-409F-A33B-598325475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1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FA397-486D-4809-9DF9-EB35ED3C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CC7-BE68-405A-A93B-88970A180BED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830A7-B035-4D20-8F33-93EA5CB2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DEF08-B581-4ABF-B236-253EE342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5F0B-FB8E-409F-A33B-598325475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1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023E-948B-4ED1-A0FF-50B13225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943E0-4B64-46C0-9828-D2AC189FA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1DD97-AB31-4DBA-A1BE-47AAF49AB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01098-DB38-4295-9BB7-58C6FCCE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CC7-BE68-405A-A93B-88970A180BED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87BE4-7B7F-4B3A-AF14-CB7E628F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C189F-3B80-4DCF-A43C-3784FEC5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5F0B-FB8E-409F-A33B-598325475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3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E73D-4763-46D9-AB85-1FA2CF66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E0A96-A17A-4ED8-8E28-CF2A79142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515CC-5407-4CB5-8B53-1971CEA06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DEC17-2F90-425A-8E12-50DF009A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CC7-BE68-405A-A93B-88970A180BED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0F520-2C78-4D5B-B19D-6FFFCD64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3FD4F-7596-4C8D-9580-E0E464F9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5F0B-FB8E-409F-A33B-598325475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13A1F-57FB-4DCF-AC39-31A3FBFD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733E9-65CA-4499-B064-FFD1FC5AA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BD9FD-DEBA-4FF7-93DB-FE9631326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8CC7-BE68-405A-A93B-88970A180BED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67A52-73BF-4702-B68D-3859952DF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87461-4F9C-4D0A-BD15-990C1E8F4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05F0B-FB8E-409F-A33B-598325475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1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7.jpe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6.png"/><Relationship Id="rId21" Type="http://schemas.openxmlformats.org/officeDocument/2006/relationships/image" Target="../media/image36.jpeg"/><Relationship Id="rId7" Type="http://schemas.openxmlformats.org/officeDocument/2006/relationships/image" Target="../media/image23.jpeg"/><Relationship Id="rId12" Type="http://schemas.microsoft.com/office/2007/relationships/hdphoto" Target="../media/hdphoto1.wdp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30.jpeg"/><Relationship Id="rId10" Type="http://schemas.openxmlformats.org/officeDocument/2006/relationships/image" Target="../media/image26.jpeg"/><Relationship Id="rId19" Type="http://schemas.openxmlformats.org/officeDocument/2006/relationships/image" Target="../media/image34.jpeg"/><Relationship Id="rId4" Type="http://schemas.openxmlformats.org/officeDocument/2006/relationships/image" Target="../media/image4.png"/><Relationship Id="rId9" Type="http://schemas.openxmlformats.org/officeDocument/2006/relationships/image" Target="../media/image25.jpeg"/><Relationship Id="rId14" Type="http://schemas.openxmlformats.org/officeDocument/2006/relationships/image" Target="../media/image29.jpeg"/><Relationship Id="rId2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81DE36-82D8-44A5-BF2D-8CB6A20FD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404F09B-9FEB-4AAF-919D-24B92BF56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16"/>
            <a:ext cx="8643459" cy="2624619"/>
          </a:xfrm>
          <a:prstGeom prst="rect">
            <a:avLst/>
          </a:prstGeom>
        </p:spPr>
      </p:pic>
      <p:sp>
        <p:nvSpPr>
          <p:cNvPr id="7" name="Title 3" descr="slide title">
            <a:extLst>
              <a:ext uri="{FF2B5EF4-FFF2-40B4-BE49-F238E27FC236}">
                <a16:creationId xmlns:a16="http://schemas.microsoft.com/office/drawing/2014/main" id="{934A74E9-8382-4AAD-8158-5FDD67BA9F04}"/>
              </a:ext>
            </a:extLst>
          </p:cNvPr>
          <p:cNvSpPr txBox="1">
            <a:spLocks/>
          </p:cNvSpPr>
          <p:nvPr/>
        </p:nvSpPr>
        <p:spPr>
          <a:xfrm>
            <a:off x="208130" y="263931"/>
            <a:ext cx="8478514" cy="21995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bg1"/>
                </a:solidFill>
              </a:rPr>
              <a:t>The impact of the Treaty on private breeding companies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60E60E-925C-1A6F-25D6-0F2D56AAD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1230" y="6502964"/>
            <a:ext cx="784399" cy="363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96C73-484F-EDE2-0CEB-44F157BC6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301" y="6507271"/>
            <a:ext cx="5259016" cy="347084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37A5841-A4DF-9F72-0A91-96683287B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836"/>
            <a:ext cx="8643459" cy="992241"/>
          </a:xfrm>
          <a:prstGeom prst="rect">
            <a:avLst/>
          </a:prstGeom>
        </p:spPr>
      </p:pic>
      <p:sp>
        <p:nvSpPr>
          <p:cNvPr id="10" name="Title 3" descr="slide title">
            <a:extLst>
              <a:ext uri="{FF2B5EF4-FFF2-40B4-BE49-F238E27FC236}">
                <a16:creationId xmlns:a16="http://schemas.microsoft.com/office/drawing/2014/main" id="{A4CC6706-6E04-8880-F9DC-8FC7DF46F64F}"/>
              </a:ext>
            </a:extLst>
          </p:cNvPr>
          <p:cNvSpPr txBox="1">
            <a:spLocks/>
          </p:cNvSpPr>
          <p:nvPr/>
        </p:nvSpPr>
        <p:spPr>
          <a:xfrm>
            <a:off x="101184" y="4115359"/>
            <a:ext cx="8966615" cy="764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Dr Glendon Ascough | R&amp;D | Starke Ayres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60B8FCD-5E0B-68CA-4D8B-9072FF0DF9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50" y="109893"/>
            <a:ext cx="1257479" cy="12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0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930E47-19C8-4306-86C3-411172985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5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76B070-0E0E-4CEC-B920-4CEE62955987}"/>
              </a:ext>
            </a:extLst>
          </p:cNvPr>
          <p:cNvSpPr txBox="1"/>
          <p:nvPr/>
        </p:nvSpPr>
        <p:spPr>
          <a:xfrm>
            <a:off x="2080469" y="79917"/>
            <a:ext cx="851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Progression &amp; Evolution of International Treaties…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4E572-CD42-46AD-BDC3-060F01F4F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301" y="6507271"/>
            <a:ext cx="5259016" cy="3470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FFED2A-D91D-CA49-FECA-25F2403DA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1230" y="6502964"/>
            <a:ext cx="784399" cy="3633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9892CD-6DC2-5499-E839-CB98C8110F4E}"/>
              </a:ext>
            </a:extLst>
          </p:cNvPr>
          <p:cNvSpPr txBox="1"/>
          <p:nvPr/>
        </p:nvSpPr>
        <p:spPr>
          <a:xfrm>
            <a:off x="875070" y="1524000"/>
            <a:ext cx="647945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Convention on Biological Diversity (CBD; 1992)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CB1B1-7FCC-AE18-4C82-EBD55C63C864}"/>
              </a:ext>
            </a:extLst>
          </p:cNvPr>
          <p:cNvSpPr txBox="1"/>
          <p:nvPr/>
        </p:nvSpPr>
        <p:spPr>
          <a:xfrm>
            <a:off x="875070" y="3254455"/>
            <a:ext cx="33331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Nagoya Protocol (2014)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C41D2-4FDA-9ABE-2F46-60EEB722AD6E}"/>
              </a:ext>
            </a:extLst>
          </p:cNvPr>
          <p:cNvSpPr txBox="1"/>
          <p:nvPr/>
        </p:nvSpPr>
        <p:spPr>
          <a:xfrm>
            <a:off x="875070" y="4984910"/>
            <a:ext cx="24285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ITPGRFA (SMTA)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A1B29F2-CF7F-2944-44A5-F3B975A8C129}"/>
              </a:ext>
            </a:extLst>
          </p:cNvPr>
          <p:cNvSpPr/>
          <p:nvPr/>
        </p:nvSpPr>
        <p:spPr>
          <a:xfrm>
            <a:off x="2080469" y="2129246"/>
            <a:ext cx="323097" cy="99277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59FD1B9-DCAD-88DB-E5DD-B4420EA10BD9}"/>
              </a:ext>
            </a:extLst>
          </p:cNvPr>
          <p:cNvSpPr/>
          <p:nvPr/>
        </p:nvSpPr>
        <p:spPr>
          <a:xfrm>
            <a:off x="2076115" y="3894424"/>
            <a:ext cx="323097" cy="99277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86F4B9-B48D-5005-6EF7-6A513EC93272}"/>
              </a:ext>
            </a:extLst>
          </p:cNvPr>
          <p:cNvGrpSpPr/>
          <p:nvPr/>
        </p:nvGrpSpPr>
        <p:grpSpPr>
          <a:xfrm>
            <a:off x="5973810" y="2069383"/>
            <a:ext cx="3313881" cy="2783094"/>
            <a:chOff x="5973810" y="2069383"/>
            <a:chExt cx="3313881" cy="278309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7293C5-82FD-EF81-DEDF-C8E52409F5AF}"/>
                </a:ext>
              </a:extLst>
            </p:cNvPr>
            <p:cNvSpPr txBox="1"/>
            <p:nvPr/>
          </p:nvSpPr>
          <p:spPr>
            <a:xfrm>
              <a:off x="6782750" y="4390812"/>
              <a:ext cx="2504941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400" dirty="0"/>
                <a:t>Cali Fund (2025)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A9E98F77-33E0-3CCE-C2FC-1CA7FFC85264}"/>
                </a:ext>
              </a:extLst>
            </p:cNvPr>
            <p:cNvSpPr/>
            <p:nvPr/>
          </p:nvSpPr>
          <p:spPr>
            <a:xfrm rot="19977785">
              <a:off x="5973810" y="2069383"/>
              <a:ext cx="323463" cy="221377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9495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3C1BC-B7D8-F8D5-49FA-F4182EB5A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C91129D-65E9-73DA-9147-121984235AD7}"/>
              </a:ext>
            </a:extLst>
          </p:cNvPr>
          <p:cNvGrpSpPr/>
          <p:nvPr/>
        </p:nvGrpSpPr>
        <p:grpSpPr>
          <a:xfrm>
            <a:off x="3140110" y="1108276"/>
            <a:ext cx="1919235" cy="2094012"/>
            <a:chOff x="3140110" y="1108276"/>
            <a:chExt cx="1919235" cy="2094012"/>
          </a:xfrm>
        </p:grpSpPr>
        <p:pic>
          <p:nvPicPr>
            <p:cNvPr id="1028" name="Picture 4" descr="plant icon nature 3813152 Vector Art at Vecteezy">
              <a:extLst>
                <a:ext uri="{FF2B5EF4-FFF2-40B4-BE49-F238E27FC236}">
                  <a16:creationId xmlns:a16="http://schemas.microsoft.com/office/drawing/2014/main" id="{E5DDE5CE-395A-B0DA-E47E-97DBBEEC0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820" y="1108276"/>
              <a:ext cx="880062" cy="880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EB5D74-B340-7782-CB3A-CDAAFE402118}"/>
                </a:ext>
              </a:extLst>
            </p:cNvPr>
            <p:cNvSpPr txBox="1"/>
            <p:nvPr/>
          </p:nvSpPr>
          <p:spPr>
            <a:xfrm>
              <a:off x="3140110" y="2125070"/>
              <a:ext cx="19192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dirty="0"/>
                <a:t>Begin breeding – better adaptability + focused market types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A78D404-A8AB-FC30-45DF-26BB45D1A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5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4DB42E-8401-7D57-E438-416D26B71035}"/>
              </a:ext>
            </a:extLst>
          </p:cNvPr>
          <p:cNvSpPr txBox="1"/>
          <p:nvPr/>
        </p:nvSpPr>
        <p:spPr>
          <a:xfrm>
            <a:off x="2080469" y="79917"/>
            <a:ext cx="851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Starke Ayres Journey…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BDF2A-8FC1-5F7A-9998-86DFDFA9F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301" y="6507271"/>
            <a:ext cx="5259016" cy="3470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1FA630-4D5A-6745-5654-67B72BA035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1230" y="6502964"/>
            <a:ext cx="784399" cy="36330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70FEE33-E4C4-7F34-8878-0E989EDCFDBC}"/>
              </a:ext>
            </a:extLst>
          </p:cNvPr>
          <p:cNvGrpSpPr/>
          <p:nvPr/>
        </p:nvGrpSpPr>
        <p:grpSpPr>
          <a:xfrm>
            <a:off x="462224" y="1919249"/>
            <a:ext cx="10590963" cy="2976826"/>
            <a:chOff x="462224" y="1919249"/>
            <a:chExt cx="10590963" cy="297682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1310A48-F883-2FF5-317F-2C3940F09AEA}"/>
                </a:ext>
              </a:extLst>
            </p:cNvPr>
            <p:cNvSpPr/>
            <p:nvPr/>
          </p:nvSpPr>
          <p:spPr>
            <a:xfrm>
              <a:off x="592853" y="1959441"/>
              <a:ext cx="10460334" cy="272310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BE145B-C662-B042-5FC3-C6A9772C09D6}"/>
                </a:ext>
              </a:extLst>
            </p:cNvPr>
            <p:cNvSpPr/>
            <p:nvPr/>
          </p:nvSpPr>
          <p:spPr>
            <a:xfrm>
              <a:off x="462224" y="1919249"/>
              <a:ext cx="522514" cy="2976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6C325F-DA88-D24F-8564-AE52EDA956EB}"/>
              </a:ext>
            </a:extLst>
          </p:cNvPr>
          <p:cNvGrpSpPr/>
          <p:nvPr/>
        </p:nvGrpSpPr>
        <p:grpSpPr>
          <a:xfrm>
            <a:off x="914399" y="1210859"/>
            <a:ext cx="1919235" cy="1715064"/>
            <a:chOff x="914399" y="1210859"/>
            <a:chExt cx="1919235" cy="1715064"/>
          </a:xfrm>
        </p:grpSpPr>
        <p:pic>
          <p:nvPicPr>
            <p:cNvPr id="9" name="Graphic 8" descr="Bank outline">
              <a:extLst>
                <a:ext uri="{FF2B5EF4-FFF2-40B4-BE49-F238E27FC236}">
                  <a16:creationId xmlns:a16="http://schemas.microsoft.com/office/drawing/2014/main" id="{29ADA5A7-C7E3-87D2-7CB2-45A7C2CA7D5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80032" y="1210859"/>
              <a:ext cx="759488" cy="7594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3F15CE-9B5F-643A-569E-002D1C1D1F7D}"/>
                </a:ext>
              </a:extLst>
            </p:cNvPr>
            <p:cNvSpPr txBox="1"/>
            <p:nvPr/>
          </p:nvSpPr>
          <p:spPr>
            <a:xfrm>
              <a:off x="914399" y="2094926"/>
              <a:ext cx="19192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dirty="0"/>
                <a:t>Seed merchant – selling other companies seed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AC6F19-F757-7A28-01EC-AAF9DCE40C4F}"/>
              </a:ext>
            </a:extLst>
          </p:cNvPr>
          <p:cNvGrpSpPr/>
          <p:nvPr/>
        </p:nvGrpSpPr>
        <p:grpSpPr>
          <a:xfrm>
            <a:off x="5644551" y="1247019"/>
            <a:ext cx="1919235" cy="1910064"/>
            <a:chOff x="5644551" y="1247019"/>
            <a:chExt cx="1919235" cy="1910064"/>
          </a:xfrm>
        </p:grpSpPr>
        <p:pic>
          <p:nvPicPr>
            <p:cNvPr id="1030" name="Picture 6" descr="Bacteria - Free education icons">
              <a:extLst>
                <a:ext uri="{FF2B5EF4-FFF2-40B4-BE49-F238E27FC236}">
                  <a16:creationId xmlns:a16="http://schemas.microsoft.com/office/drawing/2014/main" id="{13ED26CC-F0C5-CE22-F5FF-68DF7F639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3097" y="1247019"/>
              <a:ext cx="643500" cy="6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D0EC63-6573-BE35-9C75-A9247EE64399}"/>
                </a:ext>
              </a:extLst>
            </p:cNvPr>
            <p:cNvSpPr txBox="1"/>
            <p:nvPr/>
          </p:nvSpPr>
          <p:spPr>
            <a:xfrm>
              <a:off x="5644551" y="2079865"/>
              <a:ext cx="19192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dirty="0"/>
                <a:t>Pathology support – local diversity, resistance screening, QA/QC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3384C4-0A2B-D147-407D-1ECA02412F77}"/>
              </a:ext>
            </a:extLst>
          </p:cNvPr>
          <p:cNvGrpSpPr/>
          <p:nvPr/>
        </p:nvGrpSpPr>
        <p:grpSpPr>
          <a:xfrm>
            <a:off x="8384801" y="1108276"/>
            <a:ext cx="1919235" cy="2089000"/>
            <a:chOff x="8384801" y="1108276"/>
            <a:chExt cx="1919235" cy="2089000"/>
          </a:xfrm>
        </p:grpSpPr>
        <p:pic>
          <p:nvPicPr>
            <p:cNvPr id="1034" name="Picture 10" descr="Free Dna SVG, PNG Icon, Symbol. Download Image.">
              <a:extLst>
                <a:ext uri="{FF2B5EF4-FFF2-40B4-BE49-F238E27FC236}">
                  <a16:creationId xmlns:a16="http://schemas.microsoft.com/office/drawing/2014/main" id="{A2E706C4-E1C3-4389-9CC4-E10801570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809" y="1108276"/>
              <a:ext cx="843224" cy="843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BA2B40-FD21-18CE-75B0-50515D525817}"/>
                </a:ext>
              </a:extLst>
            </p:cNvPr>
            <p:cNvSpPr txBox="1"/>
            <p:nvPr/>
          </p:nvSpPr>
          <p:spPr>
            <a:xfrm>
              <a:off x="8384801" y="2120058"/>
              <a:ext cx="19192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dirty="0"/>
                <a:t>DNA markers – fingerprint, QA/QC, marker-assisted selection, backcross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9AD015-85E1-DB50-489E-9A984AC47D20}"/>
              </a:ext>
            </a:extLst>
          </p:cNvPr>
          <p:cNvGrpSpPr/>
          <p:nvPr/>
        </p:nvGrpSpPr>
        <p:grpSpPr>
          <a:xfrm>
            <a:off x="8727272" y="3878945"/>
            <a:ext cx="2347409" cy="1766885"/>
            <a:chOff x="8727272" y="3878945"/>
            <a:chExt cx="2347409" cy="1766885"/>
          </a:xfrm>
        </p:grpSpPr>
        <p:pic>
          <p:nvPicPr>
            <p:cNvPr id="1036" name="Picture 12" descr="Collaboration - Free hands and gestures icons">
              <a:extLst>
                <a:ext uri="{FF2B5EF4-FFF2-40B4-BE49-F238E27FC236}">
                  <a16:creationId xmlns:a16="http://schemas.microsoft.com/office/drawing/2014/main" id="{FE96E1AD-CB8C-913C-E539-DA10E1BD2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3799" y="3878945"/>
              <a:ext cx="722644" cy="722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D47444-E69C-4FB1-079B-6AC6C72DD0E9}"/>
                </a:ext>
              </a:extLst>
            </p:cNvPr>
            <p:cNvSpPr txBox="1"/>
            <p:nvPr/>
          </p:nvSpPr>
          <p:spPr>
            <a:xfrm>
              <a:off x="8727272" y="4814833"/>
              <a:ext cx="23474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600" dirty="0"/>
                <a:t>Collaboration – work with universities and other R&amp;D institutions - SMTA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A8C8B7-0326-20F3-3F71-2E20EE146C44}"/>
              </a:ext>
            </a:extLst>
          </p:cNvPr>
          <p:cNvGrpSpPr/>
          <p:nvPr/>
        </p:nvGrpSpPr>
        <p:grpSpPr>
          <a:xfrm>
            <a:off x="5289919" y="3969948"/>
            <a:ext cx="2628498" cy="1906194"/>
            <a:chOff x="5289919" y="3969948"/>
            <a:chExt cx="2628498" cy="1906194"/>
          </a:xfrm>
        </p:grpSpPr>
        <p:pic>
          <p:nvPicPr>
            <p:cNvPr id="1038" name="Picture 14" descr="DNAApp: DNA sequence analyzer - Apps on Google Play">
              <a:extLst>
                <a:ext uri="{FF2B5EF4-FFF2-40B4-BE49-F238E27FC236}">
                  <a16:creationId xmlns:a16="http://schemas.microsoft.com/office/drawing/2014/main" id="{C48E23A8-6F85-EB4F-9EA5-35C689683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168" y="3969948"/>
              <a:ext cx="712596" cy="712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A32EF7-580D-9DAD-3F86-2292A43CCF3B}"/>
                </a:ext>
              </a:extLst>
            </p:cNvPr>
            <p:cNvSpPr txBox="1"/>
            <p:nvPr/>
          </p:nvSpPr>
          <p:spPr>
            <a:xfrm>
              <a:off x="5289919" y="4798924"/>
              <a:ext cx="26284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600" dirty="0"/>
                <a:t>DNA sequencing – bioinformatics, new markers, understand germplasm and how traits function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1551A1-E17B-4CCA-36C0-523D0FADE326}"/>
              </a:ext>
            </a:extLst>
          </p:cNvPr>
          <p:cNvGrpSpPr/>
          <p:nvPr/>
        </p:nvGrpSpPr>
        <p:grpSpPr>
          <a:xfrm>
            <a:off x="2753238" y="3878944"/>
            <a:ext cx="2142407" cy="2208405"/>
            <a:chOff x="2753238" y="3878944"/>
            <a:chExt cx="2142407" cy="2208405"/>
          </a:xfrm>
        </p:grpSpPr>
        <p:pic>
          <p:nvPicPr>
            <p:cNvPr id="1040" name="Picture 16" descr="Data Science Generic Outline Color icon | Freepik">
              <a:extLst>
                <a:ext uri="{FF2B5EF4-FFF2-40B4-BE49-F238E27FC236}">
                  <a16:creationId xmlns:a16="http://schemas.microsoft.com/office/drawing/2014/main" id="{7ACDE6FD-C9FF-885B-A317-867562CCE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609" y="3878944"/>
              <a:ext cx="722645" cy="722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D58533-BF4C-A980-3FB0-7889B4DA2296}"/>
                </a:ext>
              </a:extLst>
            </p:cNvPr>
            <p:cNvSpPr txBox="1"/>
            <p:nvPr/>
          </p:nvSpPr>
          <p:spPr>
            <a:xfrm>
              <a:off x="2753238" y="4763910"/>
              <a:ext cx="21424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600" dirty="0">
                  <a:solidFill>
                    <a:schemeClr val="accent6">
                      <a:lumMod val="75000"/>
                    </a:schemeClr>
                  </a:solidFill>
                </a:rPr>
                <a:t>Data science, prediction models, machine learning, climate integration, genomic selection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023E0B-3AC5-8463-D3D7-3E68C91AD6D3}"/>
              </a:ext>
            </a:extLst>
          </p:cNvPr>
          <p:cNvGrpSpPr/>
          <p:nvPr/>
        </p:nvGrpSpPr>
        <p:grpSpPr>
          <a:xfrm>
            <a:off x="301452" y="3790646"/>
            <a:ext cx="2421798" cy="2059259"/>
            <a:chOff x="301452" y="3790646"/>
            <a:chExt cx="2421798" cy="2059259"/>
          </a:xfrm>
        </p:grpSpPr>
        <p:pic>
          <p:nvPicPr>
            <p:cNvPr id="1042" name="Picture 18" descr="Advanced Technology Icon Vector Art, Icons, and Graphics for Free Download">
              <a:extLst>
                <a:ext uri="{FF2B5EF4-FFF2-40B4-BE49-F238E27FC236}">
                  <a16:creationId xmlns:a16="http://schemas.microsoft.com/office/drawing/2014/main" id="{21446AC7-B7DF-35CC-1348-072D4AD3B8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64" t="14960" r="31364" b="14827"/>
            <a:stretch>
              <a:fillRect/>
            </a:stretch>
          </p:blipFill>
          <p:spPr bwMode="auto">
            <a:xfrm>
              <a:off x="1304422" y="3790646"/>
              <a:ext cx="718303" cy="810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721258-5752-2FB0-96E4-E634E745943B}"/>
                </a:ext>
              </a:extLst>
            </p:cNvPr>
            <p:cNvSpPr txBox="1"/>
            <p:nvPr/>
          </p:nvSpPr>
          <p:spPr>
            <a:xfrm>
              <a:off x="301452" y="4772687"/>
              <a:ext cx="24217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600" dirty="0">
                  <a:solidFill>
                    <a:schemeClr val="accent6">
                      <a:lumMod val="75000"/>
                    </a:schemeClr>
                  </a:solidFill>
                </a:rPr>
                <a:t>Mutation, gene editing, speed breeding, doubled haploids, high throughput phenotyping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AD35619-6AFD-B1A5-3557-9C3E65FEAA5C}"/>
              </a:ext>
            </a:extLst>
          </p:cNvPr>
          <p:cNvSpPr/>
          <p:nvPr/>
        </p:nvSpPr>
        <p:spPr>
          <a:xfrm rot="19328367">
            <a:off x="2799894" y="1929367"/>
            <a:ext cx="2014612" cy="9233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UPOV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C82D4C-8EC5-F8CE-7A1A-0A4A10973389}"/>
              </a:ext>
            </a:extLst>
          </p:cNvPr>
          <p:cNvSpPr/>
          <p:nvPr/>
        </p:nvSpPr>
        <p:spPr>
          <a:xfrm rot="19328367">
            <a:off x="8719828" y="4457961"/>
            <a:ext cx="2648439" cy="9233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ITPGRFA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C8E5B8-A2DF-576D-4BF4-8F1534497DF3}"/>
              </a:ext>
            </a:extLst>
          </p:cNvPr>
          <p:cNvSpPr/>
          <p:nvPr/>
        </p:nvSpPr>
        <p:spPr>
          <a:xfrm rot="19328367">
            <a:off x="5064442" y="4493446"/>
            <a:ext cx="3792047" cy="9233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CALI FUND</a:t>
            </a:r>
          </a:p>
        </p:txBody>
      </p:sp>
    </p:spTree>
    <p:extLst>
      <p:ext uri="{BB962C8B-B14F-4D97-AF65-F5344CB8AC3E}">
        <p14:creationId xmlns:p14="http://schemas.microsoft.com/office/powerpoint/2010/main" val="335852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541D4-7D79-4F55-AB2C-7715C1D75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8409" y="0"/>
            <a:ext cx="10372086" cy="6882859"/>
          </a:xfrm>
          <a:prstGeom prst="rect">
            <a:avLst/>
          </a:prstGeom>
        </p:spPr>
      </p:pic>
      <p:pic>
        <p:nvPicPr>
          <p:cNvPr id="7" name="Picture 6" descr="Shape, background pattern&#10;&#10;Description automatically generated">
            <a:extLst>
              <a:ext uri="{FF2B5EF4-FFF2-40B4-BE49-F238E27FC236}">
                <a16:creationId xmlns:a16="http://schemas.microsoft.com/office/drawing/2014/main" id="{EBA09B86-2318-4C13-8B3C-AC88C7FC9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/>
          <a:stretch>
            <a:fillRect/>
          </a:stretch>
        </p:blipFill>
        <p:spPr>
          <a:xfrm>
            <a:off x="-1" y="-3645"/>
            <a:ext cx="11225317" cy="6858000"/>
          </a:xfrm>
          <a:prstGeom prst="rect">
            <a:avLst/>
          </a:prstGeom>
        </p:spPr>
      </p:pic>
      <p:sp>
        <p:nvSpPr>
          <p:cNvPr id="19" name="Title 3" descr="Title">
            <a:extLst>
              <a:ext uri="{FF2B5EF4-FFF2-40B4-BE49-F238E27FC236}">
                <a16:creationId xmlns:a16="http://schemas.microsoft.com/office/drawing/2014/main" id="{EFD53944-103D-4E6E-B0BA-51CB43F59B09}"/>
              </a:ext>
            </a:extLst>
          </p:cNvPr>
          <p:cNvSpPr txBox="1">
            <a:spLocks/>
          </p:cNvSpPr>
          <p:nvPr/>
        </p:nvSpPr>
        <p:spPr>
          <a:xfrm>
            <a:off x="647700" y="909777"/>
            <a:ext cx="5901838" cy="8309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Context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2AF04-7F41-51A4-1793-FB721E0C2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1230" y="6502964"/>
            <a:ext cx="784399" cy="363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70EC2-89E6-E9E5-56EB-4C0A1A9EF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301" y="6507271"/>
            <a:ext cx="5259016" cy="347084"/>
          </a:xfrm>
          <a:prstGeom prst="rect">
            <a:avLst/>
          </a:prstGeom>
        </p:spPr>
      </p:pic>
      <p:sp>
        <p:nvSpPr>
          <p:cNvPr id="5" name="Text Placeholder 30" descr="Slide content">
            <a:extLst>
              <a:ext uri="{FF2B5EF4-FFF2-40B4-BE49-F238E27FC236}">
                <a16:creationId xmlns:a16="http://schemas.microsoft.com/office/drawing/2014/main" id="{8D959003-E97C-0760-EBCF-0B1F28677849}"/>
              </a:ext>
            </a:extLst>
          </p:cNvPr>
          <p:cNvSpPr txBox="1">
            <a:spLocks/>
          </p:cNvSpPr>
          <p:nvPr/>
        </p:nvSpPr>
        <p:spPr>
          <a:xfrm>
            <a:off x="647700" y="1999986"/>
            <a:ext cx="3282587" cy="4248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Africa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South Africa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Starke Ayres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A957B-3B8F-26DD-5501-F4F820517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697371-C762-11FD-8E3B-B37548A2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5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36A9E9-0F80-B0C5-F2F0-AC91B6E82B21}"/>
              </a:ext>
            </a:extLst>
          </p:cNvPr>
          <p:cNvSpPr txBox="1"/>
          <p:nvPr/>
        </p:nvSpPr>
        <p:spPr>
          <a:xfrm>
            <a:off x="2080469" y="79917"/>
            <a:ext cx="851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Company Capabilities Vary Substantially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DD231-95AE-DC15-4D5D-A5E965BC2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301" y="6507271"/>
            <a:ext cx="5259016" cy="3470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B1C61D-7BFD-A179-F270-71E5E176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1230" y="6502964"/>
            <a:ext cx="784399" cy="363301"/>
          </a:xfrm>
          <a:prstGeom prst="rect">
            <a:avLst/>
          </a:prstGeom>
        </p:spPr>
      </p:pic>
      <p:pic>
        <p:nvPicPr>
          <p:cNvPr id="2050" name="Picture 2" descr="company Vector Icons free download in SVG, PNG Format">
            <a:extLst>
              <a:ext uri="{FF2B5EF4-FFF2-40B4-BE49-F238E27FC236}">
                <a16:creationId xmlns:a16="http://schemas.microsoft.com/office/drawing/2014/main" id="{6F0D4EB8-C0BA-ADA8-1A69-302FB4990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64" y="1379746"/>
            <a:ext cx="1245996" cy="12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pany Icon Vector Isolated on White Background, Company Sign Stock Vector  - Illustration of circle, logo: 134078740">
            <a:extLst>
              <a:ext uri="{FF2B5EF4-FFF2-40B4-BE49-F238E27FC236}">
                <a16:creationId xmlns:a16="http://schemas.microsoft.com/office/drawing/2014/main" id="{88E8518F-A6B2-181F-412F-4CC0A9E2B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07" y="807163"/>
            <a:ext cx="2095081" cy="20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mall-Business Icons - Free SVG &amp; PNG Small-Business Images - Noun Project">
            <a:extLst>
              <a:ext uri="{FF2B5EF4-FFF2-40B4-BE49-F238E27FC236}">
                <a16:creationId xmlns:a16="http://schemas.microsoft.com/office/drawing/2014/main" id="{1024C183-E887-26B1-2151-20CFD6EF2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48" y="167324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ltinational Corporation Icons - Free SVG &amp; PNG Multinational Corporation  Images - Noun Project">
            <a:extLst>
              <a:ext uri="{FF2B5EF4-FFF2-40B4-BE49-F238E27FC236}">
                <a16:creationId xmlns:a16="http://schemas.microsoft.com/office/drawing/2014/main" id="{6F2C7D83-DF6D-338B-5766-0868FD104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20" y="91596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44A24E-8B8D-72F9-F82F-5684F391E779}"/>
              </a:ext>
            </a:extLst>
          </p:cNvPr>
          <p:cNvSpPr/>
          <p:nvPr/>
        </p:nvSpPr>
        <p:spPr>
          <a:xfrm>
            <a:off x="1105319" y="2846204"/>
            <a:ext cx="10389995" cy="3633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Breeding, ITPGRFA, SMTA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A2C70B-5E04-52BA-D134-D1DFE4DDA58B}"/>
              </a:ext>
            </a:extLst>
          </p:cNvPr>
          <p:cNvSpPr/>
          <p:nvPr/>
        </p:nvSpPr>
        <p:spPr>
          <a:xfrm>
            <a:off x="3109051" y="3490557"/>
            <a:ext cx="8386262" cy="3633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Pre-breeding; pathology, DNA markers, basic use of public DSI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C9E2D2-3B0A-AE02-42C7-CCB15AFA4E45}"/>
              </a:ext>
            </a:extLst>
          </p:cNvPr>
          <p:cNvSpPr/>
          <p:nvPr/>
        </p:nvSpPr>
        <p:spPr>
          <a:xfrm>
            <a:off x="4943788" y="4134910"/>
            <a:ext cx="6551525" cy="3633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Data science capability, prediction models, AI, genomic selection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6C2262-B12A-2C7D-A069-A5AA2D3BF42B}"/>
              </a:ext>
            </a:extLst>
          </p:cNvPr>
          <p:cNvSpPr/>
          <p:nvPr/>
        </p:nvSpPr>
        <p:spPr>
          <a:xfrm>
            <a:off x="7475974" y="4827462"/>
            <a:ext cx="4019339" cy="3633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Speed breeding, digital phenotyping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E34CA-F629-C861-EF4E-A7F522CA55A0}"/>
              </a:ext>
            </a:extLst>
          </p:cNvPr>
          <p:cNvSpPr/>
          <p:nvPr/>
        </p:nvSpPr>
        <p:spPr>
          <a:xfrm>
            <a:off x="9837336" y="5480608"/>
            <a:ext cx="1657977" cy="3633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GMO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783C78-B668-9795-BD33-679B8697F386}"/>
              </a:ext>
            </a:extLst>
          </p:cNvPr>
          <p:cNvGrpSpPr/>
          <p:nvPr/>
        </p:nvGrpSpPr>
        <p:grpSpPr>
          <a:xfrm>
            <a:off x="945952" y="915961"/>
            <a:ext cx="5057938" cy="4068021"/>
            <a:chOff x="945952" y="915961"/>
            <a:chExt cx="5057938" cy="40680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E5CA5D-9708-F214-67E1-51AEF4DF5635}"/>
                </a:ext>
              </a:extLst>
            </p:cNvPr>
            <p:cNvSpPr/>
            <p:nvPr/>
          </p:nvSpPr>
          <p:spPr>
            <a:xfrm>
              <a:off x="945952" y="915961"/>
              <a:ext cx="4421274" cy="406802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C52E39-EFAD-7390-B1CD-C55DEE3A545B}"/>
                </a:ext>
              </a:extLst>
            </p:cNvPr>
            <p:cNvSpPr txBox="1"/>
            <p:nvPr/>
          </p:nvSpPr>
          <p:spPr>
            <a:xfrm>
              <a:off x="1612761" y="4492087"/>
              <a:ext cx="4391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b="1" dirty="0">
                  <a:solidFill>
                    <a:srgbClr val="FF0000"/>
                  </a:solidFill>
                </a:rPr>
                <a:t>Public DSI very NB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0E5F2-3ED9-583D-4755-8E4EEAAFFB62}"/>
              </a:ext>
            </a:extLst>
          </p:cNvPr>
          <p:cNvGrpSpPr/>
          <p:nvPr/>
        </p:nvGrpSpPr>
        <p:grpSpPr>
          <a:xfrm>
            <a:off x="1798983" y="5662258"/>
            <a:ext cx="7686660" cy="369332"/>
            <a:chOff x="1798983" y="5662258"/>
            <a:chExt cx="7686660" cy="36933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B4CEC6B-9012-E6D1-B385-3A03E9885C31}"/>
                </a:ext>
              </a:extLst>
            </p:cNvPr>
            <p:cNvCxnSpPr/>
            <p:nvPr/>
          </p:nvCxnSpPr>
          <p:spPr>
            <a:xfrm flipH="1">
              <a:off x="1798983" y="5662258"/>
              <a:ext cx="7686660" cy="0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1BD7E0-0358-9FF9-A5CE-B21D10771750}"/>
                </a:ext>
              </a:extLst>
            </p:cNvPr>
            <p:cNvSpPr txBox="1"/>
            <p:nvPr/>
          </p:nvSpPr>
          <p:spPr>
            <a:xfrm>
              <a:off x="4681330" y="5662258"/>
              <a:ext cx="1679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>
                  <a:solidFill>
                    <a:srgbClr val="4472C4"/>
                  </a:solidFill>
                </a:rPr>
                <a:t>PBI / NBT / 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235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61949-A453-6516-04E8-676F79C82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125FDB-7A9A-181E-FF44-A2847838A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5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4E5511-8E1F-8EBE-511F-2B6F670F4368}"/>
              </a:ext>
            </a:extLst>
          </p:cNvPr>
          <p:cNvSpPr txBox="1"/>
          <p:nvPr/>
        </p:nvSpPr>
        <p:spPr>
          <a:xfrm>
            <a:off x="2080469" y="79917"/>
            <a:ext cx="851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Understanding the “Breeder’s Equation”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DED2A-4FD1-CDE6-8BA9-3BA2DC2ED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301" y="6507271"/>
            <a:ext cx="5259016" cy="3470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1970CC-1445-E658-C7D4-EBFDE766B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1230" y="6502964"/>
            <a:ext cx="784399" cy="363301"/>
          </a:xfrm>
          <a:prstGeom prst="rect">
            <a:avLst/>
          </a:prstGeom>
        </p:spPr>
      </p:pic>
      <p:pic>
        <p:nvPicPr>
          <p:cNvPr id="3" name="Picture 2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05C451AE-9710-0D7D-716A-6D1125D925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1" b="14889"/>
          <a:stretch/>
        </p:blipFill>
        <p:spPr>
          <a:xfrm>
            <a:off x="405284" y="1446963"/>
            <a:ext cx="6710695" cy="3290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2590E5-3BD8-019B-8378-B52C903AAF0E}"/>
              </a:ext>
            </a:extLst>
          </p:cNvPr>
          <p:cNvSpPr txBox="1"/>
          <p:nvPr/>
        </p:nvSpPr>
        <p:spPr>
          <a:xfrm>
            <a:off x="7263814" y="1395593"/>
            <a:ext cx="46734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Crop improvement depends on physical genetic resources, variation, time, accuracy  and strictness of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B050"/>
                </a:solidFill>
              </a:rPr>
              <a:t>No improvement without physical genetic resources – diversity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B0F0"/>
                </a:solidFill>
              </a:rPr>
              <a:t>DSI is a tool to understand the GR – of no value if separated – improve selection accuracy +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Public DSI provides a standard “map” and “coordinates” – helpful, but not essential for product release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96F343-ACE5-C57F-F9E0-CB90BA3028E5}"/>
              </a:ext>
            </a:extLst>
          </p:cNvPr>
          <p:cNvSpPr/>
          <p:nvPr/>
        </p:nvSpPr>
        <p:spPr>
          <a:xfrm>
            <a:off x="4701209" y="1739348"/>
            <a:ext cx="2305878" cy="7866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5E544A-91D8-50BC-6396-763436A016CA}"/>
              </a:ext>
            </a:extLst>
          </p:cNvPr>
          <p:cNvGrpSpPr/>
          <p:nvPr/>
        </p:nvGrpSpPr>
        <p:grpSpPr>
          <a:xfrm>
            <a:off x="2726635" y="1197431"/>
            <a:ext cx="4157869" cy="3359098"/>
            <a:chOff x="2726635" y="1197431"/>
            <a:chExt cx="4157869" cy="335909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AA7A738-2372-B0B8-EE85-9A3C944482F1}"/>
                </a:ext>
              </a:extLst>
            </p:cNvPr>
            <p:cNvSpPr/>
            <p:nvPr/>
          </p:nvSpPr>
          <p:spPr>
            <a:xfrm>
              <a:off x="2726635" y="1197431"/>
              <a:ext cx="2305878" cy="786669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2D826B-67F9-ACA9-6967-B7F2A43A6998}"/>
                </a:ext>
              </a:extLst>
            </p:cNvPr>
            <p:cNvSpPr/>
            <p:nvPr/>
          </p:nvSpPr>
          <p:spPr>
            <a:xfrm>
              <a:off x="4578626" y="3769860"/>
              <a:ext cx="2305878" cy="786669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5799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5F785-E2D8-6102-F027-EE31DD67C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30B52-77D4-65AB-D6B8-B41DAC79A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8409" y="0"/>
            <a:ext cx="10372086" cy="6882859"/>
          </a:xfrm>
          <a:prstGeom prst="rect">
            <a:avLst/>
          </a:prstGeom>
        </p:spPr>
      </p:pic>
      <p:pic>
        <p:nvPicPr>
          <p:cNvPr id="7" name="Picture 6" descr="Shape, background pattern&#10;&#10;Description automatically generated">
            <a:extLst>
              <a:ext uri="{FF2B5EF4-FFF2-40B4-BE49-F238E27FC236}">
                <a16:creationId xmlns:a16="http://schemas.microsoft.com/office/drawing/2014/main" id="{EA60AF5D-2E3A-8381-8BE7-50C851EBB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/>
          <a:stretch>
            <a:fillRect/>
          </a:stretch>
        </p:blipFill>
        <p:spPr>
          <a:xfrm>
            <a:off x="-1" y="-3645"/>
            <a:ext cx="11225317" cy="6858000"/>
          </a:xfrm>
          <a:prstGeom prst="rect">
            <a:avLst/>
          </a:prstGeom>
        </p:spPr>
      </p:pic>
      <p:sp>
        <p:nvSpPr>
          <p:cNvPr id="19" name="Title 3" descr="Title">
            <a:extLst>
              <a:ext uri="{FF2B5EF4-FFF2-40B4-BE49-F238E27FC236}">
                <a16:creationId xmlns:a16="http://schemas.microsoft.com/office/drawing/2014/main" id="{DE53C995-5AB8-2B08-8194-7FBBDAB26A50}"/>
              </a:ext>
            </a:extLst>
          </p:cNvPr>
          <p:cNvSpPr txBox="1">
            <a:spLocks/>
          </p:cNvSpPr>
          <p:nvPr/>
        </p:nvSpPr>
        <p:spPr>
          <a:xfrm>
            <a:off x="64463" y="978191"/>
            <a:ext cx="5901838" cy="8309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ITPGRFA – very effective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54957-D02A-83D6-13BE-971765192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1230" y="6502964"/>
            <a:ext cx="784399" cy="363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5880C1-3049-B5DF-9F5B-B9DB0563B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301" y="6507271"/>
            <a:ext cx="5259016" cy="347084"/>
          </a:xfrm>
          <a:prstGeom prst="rect">
            <a:avLst/>
          </a:prstGeom>
        </p:spPr>
      </p:pic>
      <p:sp>
        <p:nvSpPr>
          <p:cNvPr id="5" name="Text Placeholder 30" descr="Slide content">
            <a:extLst>
              <a:ext uri="{FF2B5EF4-FFF2-40B4-BE49-F238E27FC236}">
                <a16:creationId xmlns:a16="http://schemas.microsoft.com/office/drawing/2014/main" id="{725B739B-EFFC-B2D7-0B33-618FD65DB231}"/>
              </a:ext>
            </a:extLst>
          </p:cNvPr>
          <p:cNvSpPr txBox="1">
            <a:spLocks/>
          </p:cNvSpPr>
          <p:nvPr/>
        </p:nvSpPr>
        <p:spPr>
          <a:xfrm>
            <a:off x="647700" y="1999986"/>
            <a:ext cx="6985552" cy="4248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Hundreds of accessions requested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Benefits companies of all sizes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Increases genetic diversity + impact of new varieties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will Cali fund be implemented?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066F7-F774-0C7B-9011-6AB1A83F5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6EA467-AAAB-9098-A46F-098C55C89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5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8696C7-16CE-8ABC-1381-B81162A059AD}"/>
              </a:ext>
            </a:extLst>
          </p:cNvPr>
          <p:cNvSpPr txBox="1"/>
          <p:nvPr/>
        </p:nvSpPr>
        <p:spPr>
          <a:xfrm>
            <a:off x="2080469" y="79917"/>
            <a:ext cx="924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Eat more vegetables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E1366-5455-614D-0896-73873A029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301" y="6507271"/>
            <a:ext cx="5259016" cy="3470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0DDE6-14D3-E3A4-4411-98A5BDAF3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1230" y="6502964"/>
            <a:ext cx="784399" cy="3633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10248B9-53CC-BF92-D09C-E9E0D063A81D}"/>
              </a:ext>
            </a:extLst>
          </p:cNvPr>
          <p:cNvGrpSpPr/>
          <p:nvPr/>
        </p:nvGrpSpPr>
        <p:grpSpPr>
          <a:xfrm>
            <a:off x="44979" y="846203"/>
            <a:ext cx="12102041" cy="5562156"/>
            <a:chOff x="67089" y="914399"/>
            <a:chExt cx="12102041" cy="5562156"/>
          </a:xfrm>
        </p:grpSpPr>
        <p:pic>
          <p:nvPicPr>
            <p:cNvPr id="4" name="Picture 3" descr="A picture containing green, fruit, vegetable, plastic&#10;&#10;Description automatically generated">
              <a:extLst>
                <a:ext uri="{FF2B5EF4-FFF2-40B4-BE49-F238E27FC236}">
                  <a16:creationId xmlns:a16="http://schemas.microsoft.com/office/drawing/2014/main" id="{093BD70F-4077-5FE9-C570-90B7F75D8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68302" y="2638937"/>
              <a:ext cx="1765083" cy="1619592"/>
            </a:xfrm>
            <a:prstGeom prst="rect">
              <a:avLst/>
            </a:prstGeom>
          </p:spPr>
        </p:pic>
        <p:pic>
          <p:nvPicPr>
            <p:cNvPr id="5" name="Picture 4" descr="A picture containing grass, green, plant&#10;&#10;Description automatically generated">
              <a:extLst>
                <a:ext uri="{FF2B5EF4-FFF2-40B4-BE49-F238E27FC236}">
                  <a16:creationId xmlns:a16="http://schemas.microsoft.com/office/drawing/2014/main" id="{406D3F04-8E49-80FE-BE45-738BBC2D8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9" y="914400"/>
              <a:ext cx="1818862" cy="1658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A hand holding a bunch of corn&#10;&#10;Description automatically generated with low confidence">
              <a:extLst>
                <a:ext uri="{FF2B5EF4-FFF2-40B4-BE49-F238E27FC236}">
                  <a16:creationId xmlns:a16="http://schemas.microsoft.com/office/drawing/2014/main" id="{E59AC5F8-4FA2-56C0-B00E-8F77633B4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14" y="4324590"/>
              <a:ext cx="1466669" cy="21519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9A727B-3DD1-0E2E-93D5-6C1B0BF467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4770" y="920166"/>
              <a:ext cx="2808615" cy="1653149"/>
            </a:xfrm>
            <a:prstGeom prst="rect">
              <a:avLst/>
            </a:prstGeom>
          </p:spPr>
        </p:pic>
        <p:pic>
          <p:nvPicPr>
            <p:cNvPr id="11" name="Picture 10" descr="A group of tomatoes growing on a vine&#10;&#10;Description automatically generated with medium confidence">
              <a:extLst>
                <a:ext uri="{FF2B5EF4-FFF2-40B4-BE49-F238E27FC236}">
                  <a16:creationId xmlns:a16="http://schemas.microsoft.com/office/drawing/2014/main" id="{6B40B9FC-625B-DD3F-3DF3-8817EF1B1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3041" y="914400"/>
              <a:ext cx="2504639" cy="1658917"/>
            </a:xfrm>
            <a:prstGeom prst="rect">
              <a:avLst/>
            </a:prstGeom>
          </p:spPr>
        </p:pic>
        <p:pic>
          <p:nvPicPr>
            <p:cNvPr id="12" name="Picture 11" descr="A picture containing text, bean, vegetable&#10;&#10;Description automatically generated">
              <a:extLst>
                <a:ext uri="{FF2B5EF4-FFF2-40B4-BE49-F238E27FC236}">
                  <a16:creationId xmlns:a16="http://schemas.microsoft.com/office/drawing/2014/main" id="{6FCD8AC4-3229-3B0F-FCB3-0691DE711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02000" y="919282"/>
              <a:ext cx="2836959" cy="165359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1CB36C-E1BD-B4FC-D6C6-ABEF6D39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518" b="7370"/>
            <a:stretch>
              <a:fillRect/>
            </a:stretch>
          </p:blipFill>
          <p:spPr bwMode="auto">
            <a:xfrm>
              <a:off x="7410034" y="2639377"/>
              <a:ext cx="2828925" cy="161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Rows of cabbages on the ground&#10;&#10;Description automatically generated">
              <a:extLst>
                <a:ext uri="{FF2B5EF4-FFF2-40B4-BE49-F238E27FC236}">
                  <a16:creationId xmlns:a16="http://schemas.microsoft.com/office/drawing/2014/main" id="{5F052C2B-0761-A3F3-33F3-571C1B695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14" y="2638937"/>
              <a:ext cx="3761621" cy="1619592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074563AD-0349-7EFA-8CF1-5F2C4D41E7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8570" y="914399"/>
              <a:ext cx="1860560" cy="334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6DB53D11-778E-2CAD-81CC-8E3DEBA288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85309" y="2644150"/>
              <a:ext cx="1619593" cy="1609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DD138604-669F-5321-8BEB-DEE1A0FE5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572" y="4315125"/>
              <a:ext cx="1347654" cy="216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">
              <a:extLst>
                <a:ext uri="{FF2B5EF4-FFF2-40B4-BE49-F238E27FC236}">
                  <a16:creationId xmlns:a16="http://schemas.microsoft.com/office/drawing/2014/main" id="{146EE89E-6C3C-E25E-0058-91A73DEF19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88990" y="4324147"/>
              <a:ext cx="2076449" cy="215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E4DA9C5-04C8-388D-3A14-4CF85ADA4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082" y="4315125"/>
              <a:ext cx="2880589" cy="216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6CD2A36-6B2D-2642-343B-A95FA4231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4336" y="4324147"/>
              <a:ext cx="2148424" cy="2148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07060AEB-B079-6F34-4ED8-6C70FA3877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1425" y="4320673"/>
              <a:ext cx="1907704" cy="215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ADDA90D9-D151-FE4A-55E8-93854BD2E17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6" y="71355"/>
            <a:ext cx="1257479" cy="12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3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E3DED-F1FA-EFDE-4FBC-12F6EDBCB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C83C0FB-2D8F-2636-A4F7-83CE678BE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6"/>
            <a:ext cx="12188951" cy="68562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6BDDD3-267B-2D3A-8161-7591FA095492}"/>
              </a:ext>
            </a:extLst>
          </p:cNvPr>
          <p:cNvSpPr txBox="1"/>
          <p:nvPr/>
        </p:nvSpPr>
        <p:spPr>
          <a:xfrm>
            <a:off x="2936146" y="4697835"/>
            <a:ext cx="4530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</a:t>
            </a:r>
          </a:p>
          <a:p>
            <a:endParaRPr lang="en-ZA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CE95E-7A92-FBCB-8100-E0945E15D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8650" y="5132262"/>
            <a:ext cx="1653095" cy="76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2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fef44f-9011-4d56-bba8-ea8261c2bb06">
      <Terms xmlns="http://schemas.microsoft.com/office/infopath/2007/PartnerControls"/>
    </lcf76f155ced4ddcb4097134ff3c332f>
    <TaxCatchAll xmlns="aa7f597e-1e59-4ac5-8dd6-a01c788587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D4FDCD765274E8C613F0834747463" ma:contentTypeVersion="16" ma:contentTypeDescription="Create a new document." ma:contentTypeScope="" ma:versionID="2eed611a67aee0bcf1c9ed1af8f53127">
  <xsd:schema xmlns:xsd="http://www.w3.org/2001/XMLSchema" xmlns:xs="http://www.w3.org/2001/XMLSchema" xmlns:p="http://schemas.microsoft.com/office/2006/metadata/properties" xmlns:ns2="aa7f597e-1e59-4ac5-8dd6-a01c78858777" xmlns:ns3="3ffef44f-9011-4d56-bba8-ea8261c2bb06" targetNamespace="http://schemas.microsoft.com/office/2006/metadata/properties" ma:root="true" ma:fieldsID="1a4122ab00b77ad180bb15615383e9b6" ns2:_="" ns3:_="">
    <xsd:import namespace="aa7f597e-1e59-4ac5-8dd6-a01c78858777"/>
    <xsd:import namespace="3ffef44f-9011-4d56-bba8-ea8261c2bb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597e-1e59-4ac5-8dd6-a01c788587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4a9df30-e24c-4580-ab79-bf1a193a60bf}" ma:internalName="TaxCatchAll" ma:showField="CatchAllData" ma:web="aa7f597e-1e59-4ac5-8dd6-a01c788587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ef44f-9011-4d56-bba8-ea8261c2b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66bb07c-de0c-4032-82b8-df315638f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F576AF-ADB6-4F16-A27A-7CB01681C54E}">
  <ds:schemaRefs>
    <ds:schemaRef ds:uri="http://schemas.microsoft.com/office/2006/metadata/properties"/>
    <ds:schemaRef ds:uri="http://schemas.microsoft.com/office/infopath/2007/PartnerControls"/>
    <ds:schemaRef ds:uri="3ffef44f-9011-4d56-bba8-ea8261c2bb06"/>
    <ds:schemaRef ds:uri="aa7f597e-1e59-4ac5-8dd6-a01c78858777"/>
  </ds:schemaRefs>
</ds:datastoreItem>
</file>

<file path=customXml/itemProps2.xml><?xml version="1.0" encoding="utf-8"?>
<ds:datastoreItem xmlns:ds="http://schemas.openxmlformats.org/officeDocument/2006/customXml" ds:itemID="{EFA74BF1-35DA-49B7-9CCD-2CD3BDCDB9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4AB486-A185-4ED9-9948-A7C836BDA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7f597e-1e59-4ac5-8dd6-a01c78858777"/>
    <ds:schemaRef ds:uri="3ffef44f-9011-4d56-bba8-ea8261c2bb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Widescreen</PresentationFormat>
  <Paragraphs>58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Glendon Ascough</dc:creator>
  <cp:lastModifiedBy>Glendon Ascough</cp:lastModifiedBy>
  <cp:revision>54</cp:revision>
  <dcterms:created xsi:type="dcterms:W3CDTF">2022-01-11T05:35:08Z</dcterms:created>
  <dcterms:modified xsi:type="dcterms:W3CDTF">2026-03-21T20:34:17Z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d109a2c-a082-437b-be46-84db156b49ec_Enabled">
    <vt:lpwstr>true</vt:lpwstr>
  </property>
  <property fmtid="{D5CDD505-2E9C-101B-9397-08002B2CF9AE}" pid="3" name="MSIP_Label_cd109a2c-a082-437b-be46-84db156b49ec_SetDate">
    <vt:lpwstr>2023-04-14T07:20:53Z</vt:lpwstr>
  </property>
  <property fmtid="{D5CDD505-2E9C-101B-9397-08002B2CF9AE}" pid="4" name="MSIP_Label_cd109a2c-a082-437b-be46-84db156b49ec_Method">
    <vt:lpwstr>Standard</vt:lpwstr>
  </property>
  <property fmtid="{D5CDD505-2E9C-101B-9397-08002B2CF9AE}" pid="5" name="MSIP_Label_cd109a2c-a082-437b-be46-84db156b49ec_Name">
    <vt:lpwstr>INTERNAL</vt:lpwstr>
  </property>
  <property fmtid="{D5CDD505-2E9C-101B-9397-08002B2CF9AE}" pid="6" name="MSIP_Label_cd109a2c-a082-437b-be46-84db156b49ec_SiteId">
    <vt:lpwstr>f972a692-3d0f-4d41-ab38-22cf5f416950</vt:lpwstr>
  </property>
  <property fmtid="{D5CDD505-2E9C-101B-9397-08002B2CF9AE}" pid="7" name="MSIP_Label_cd109a2c-a082-437b-be46-84db156b49ec_ActionId">
    <vt:lpwstr>40313752-f28e-4f4a-87e8-e2bf11572547</vt:lpwstr>
  </property>
  <property fmtid="{D5CDD505-2E9C-101B-9397-08002B2CF9AE}" pid="8" name="MSIP_Label_cd109a2c-a082-437b-be46-84db156b49ec_ContentBits">
    <vt:lpwstr>0</vt:lpwstr>
  </property>
  <property fmtid="{D5CDD505-2E9C-101B-9397-08002B2CF9AE}" pid="9" name="ContentTypeId">
    <vt:lpwstr>0x0101005CAD4FDCD765274E8C613F0834747463</vt:lpwstr>
  </property>
  <property fmtid="{D5CDD505-2E9C-101B-9397-08002B2CF9AE}" pid="10" name="MediaServiceImageTags">
    <vt:lpwstr/>
  </property>
</Properties>
</file>