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4"/>
  </p:notesMasterIdLst>
  <p:sldIdLst>
    <p:sldId id="278" r:id="rId3"/>
    <p:sldId id="507" r:id="rId4"/>
    <p:sldId id="679" r:id="rId5"/>
    <p:sldId id="1252" r:id="rId6"/>
    <p:sldId id="1253" r:id="rId7"/>
    <p:sldId id="1170" r:id="rId8"/>
    <p:sldId id="1169" r:id="rId9"/>
    <p:sldId id="1178" r:id="rId10"/>
    <p:sldId id="1195" r:id="rId11"/>
    <p:sldId id="1254" r:id="rId12"/>
    <p:sldId id="276" r:id="rId13"/>
  </p:sldIdLst>
  <p:sldSz cx="9144000" cy="6858000" type="screen4x3"/>
  <p:notesSz cx="7315200" cy="96012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4277B-7FE1-4B41-AA5F-FB4E84C7BB6F}" v="153" dt="2026-03-17T07:34:15.110"/>
    <p1510:client id="{30EF936E-90AD-4EFE-AC5B-0A3132CF95DF}" v="421" dt="2026-03-17T06:16:35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3"/>
    <p:restoredTop sz="94676"/>
  </p:normalViewPr>
  <p:slideViewPr>
    <p:cSldViewPr>
      <p:cViewPr varScale="1">
        <p:scale>
          <a:sx n="85" d="100"/>
          <a:sy n="85" d="100"/>
        </p:scale>
        <p:origin x="131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1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aid Ramadhan" userId="2d3ad758-5c21-4f74-8f81-e9990beb1e33" providerId="ADAL" clId="{466B2B34-604C-4022-8C80-79E82883EF6D}"/>
    <pc:docChg chg="undo custSel addSld delSld modSld">
      <pc:chgData name="Mr Said Ramadhan" userId="2d3ad758-5c21-4f74-8f81-e9990beb1e33" providerId="ADAL" clId="{466B2B34-604C-4022-8C80-79E82883EF6D}" dt="2026-03-17T09:44:30.414" v="1302" actId="1076"/>
      <pc:docMkLst>
        <pc:docMk/>
      </pc:docMkLst>
      <pc:sldChg chg="modSp mod">
        <pc:chgData name="Mr Said Ramadhan" userId="2d3ad758-5c21-4f74-8f81-e9990beb1e33" providerId="ADAL" clId="{466B2B34-604C-4022-8C80-79E82883EF6D}" dt="2026-03-17T09:40:34.348" v="1300" actId="20577"/>
        <pc:sldMkLst>
          <pc:docMk/>
          <pc:sldMk cId="0" sldId="507"/>
        </pc:sldMkLst>
        <pc:spChg chg="mod">
          <ac:chgData name="Mr Said Ramadhan" userId="2d3ad758-5c21-4f74-8f81-e9990beb1e33" providerId="ADAL" clId="{466B2B34-604C-4022-8C80-79E82883EF6D}" dt="2026-03-17T09:40:34.348" v="1300" actId="20577"/>
          <ac:spMkLst>
            <pc:docMk/>
            <pc:sldMk cId="0" sldId="507"/>
            <ac:spMk id="3" creationId="{8718878A-06F7-AAF9-D257-BB663D0AA3BD}"/>
          </ac:spMkLst>
        </pc:spChg>
      </pc:sldChg>
      <pc:sldChg chg="modSp del mod">
        <pc:chgData name="Mr Said Ramadhan" userId="2d3ad758-5c21-4f74-8f81-e9990beb1e33" providerId="ADAL" clId="{466B2B34-604C-4022-8C80-79E82883EF6D}" dt="2026-03-17T06:20:49.236" v="6" actId="47"/>
        <pc:sldMkLst>
          <pc:docMk/>
          <pc:sldMk cId="0" sldId="512"/>
        </pc:sldMkLst>
        <pc:spChg chg="mod">
          <ac:chgData name="Mr Said Ramadhan" userId="2d3ad758-5c21-4f74-8f81-e9990beb1e33" providerId="ADAL" clId="{466B2B34-604C-4022-8C80-79E82883EF6D}" dt="2026-03-17T06:20:33.770" v="3" actId="1076"/>
          <ac:spMkLst>
            <pc:docMk/>
            <pc:sldMk cId="0" sldId="512"/>
            <ac:spMk id="28674" creationId="{10246054-CE00-5C8B-31E5-261F6B60766E}"/>
          </ac:spMkLst>
        </pc:spChg>
        <pc:spChg chg="mod">
          <ac:chgData name="Mr Said Ramadhan" userId="2d3ad758-5c21-4f74-8f81-e9990beb1e33" providerId="ADAL" clId="{466B2B34-604C-4022-8C80-79E82883EF6D}" dt="2026-03-17T06:20:40.498" v="5" actId="14100"/>
          <ac:spMkLst>
            <pc:docMk/>
            <pc:sldMk cId="0" sldId="512"/>
            <ac:spMk id="28675" creationId="{2718D67E-27B4-43D5-76CC-88B21BA15674}"/>
          </ac:spMkLst>
        </pc:spChg>
        <pc:spChg chg="mod">
          <ac:chgData name="Mr Said Ramadhan" userId="2d3ad758-5c21-4f74-8f81-e9990beb1e33" providerId="ADAL" clId="{466B2B34-604C-4022-8C80-79E82883EF6D}" dt="2026-03-17T06:20:31.209" v="2" actId="1076"/>
          <ac:spMkLst>
            <pc:docMk/>
            <pc:sldMk cId="0" sldId="512"/>
            <ac:spMk id="28676" creationId="{06C8FD24-52D1-FC54-1DD0-965F6A34B72B}"/>
          </ac:spMkLst>
        </pc:spChg>
        <pc:picChg chg="mod">
          <ac:chgData name="Mr Said Ramadhan" userId="2d3ad758-5c21-4f74-8f81-e9990beb1e33" providerId="ADAL" clId="{466B2B34-604C-4022-8C80-79E82883EF6D}" dt="2026-03-17T06:20:25.419" v="1" actId="1076"/>
          <ac:picMkLst>
            <pc:docMk/>
            <pc:sldMk cId="0" sldId="512"/>
            <ac:picMk id="4" creationId="{F4CD2F43-4AD8-BB88-B3B9-BC2757987A96}"/>
          </ac:picMkLst>
        </pc:picChg>
      </pc:sldChg>
      <pc:sldChg chg="modSp mod">
        <pc:chgData name="Mr Said Ramadhan" userId="2d3ad758-5c21-4f74-8f81-e9990beb1e33" providerId="ADAL" clId="{466B2B34-604C-4022-8C80-79E82883EF6D}" dt="2026-03-17T07:34:15.109" v="1271"/>
        <pc:sldMkLst>
          <pc:docMk/>
          <pc:sldMk cId="0" sldId="679"/>
        </pc:sldMkLst>
        <pc:spChg chg="mod">
          <ac:chgData name="Mr Said Ramadhan" userId="2d3ad758-5c21-4f74-8f81-e9990beb1e33" providerId="ADAL" clId="{466B2B34-604C-4022-8C80-79E82883EF6D}" dt="2026-03-17T07:34:15.109" v="1271"/>
          <ac:spMkLst>
            <pc:docMk/>
            <pc:sldMk cId="0" sldId="679"/>
            <ac:spMk id="59393" creationId="{A7DDE09A-56EF-54AC-A375-C51EB5F3ED35}"/>
          </ac:spMkLst>
        </pc:spChg>
        <pc:spChg chg="mod">
          <ac:chgData name="Mr Said Ramadhan" userId="2d3ad758-5c21-4f74-8f81-e9990beb1e33" providerId="ADAL" clId="{466B2B34-604C-4022-8C80-79E82883EF6D}" dt="2026-03-17T07:21:24.843" v="1140" actId="20577"/>
          <ac:spMkLst>
            <pc:docMk/>
            <pc:sldMk cId="0" sldId="679"/>
            <ac:spMk id="59394" creationId="{D8D0C408-4495-6E5D-FDDD-0C4C7D955418}"/>
          </ac:spMkLst>
        </pc:spChg>
      </pc:sldChg>
      <pc:sldChg chg="modSp mod">
        <pc:chgData name="Mr Said Ramadhan" userId="2d3ad758-5c21-4f74-8f81-e9990beb1e33" providerId="ADAL" clId="{466B2B34-604C-4022-8C80-79E82883EF6D}" dt="2026-03-17T06:39:39.155" v="239" actId="20577"/>
        <pc:sldMkLst>
          <pc:docMk/>
          <pc:sldMk cId="0" sldId="1169"/>
        </pc:sldMkLst>
        <pc:spChg chg="mod">
          <ac:chgData name="Mr Said Ramadhan" userId="2d3ad758-5c21-4f74-8f81-e9990beb1e33" providerId="ADAL" clId="{466B2B34-604C-4022-8C80-79E82883EF6D}" dt="2026-03-17T06:39:39.155" v="239" actId="20577"/>
          <ac:spMkLst>
            <pc:docMk/>
            <pc:sldMk cId="0" sldId="1169"/>
            <ac:spMk id="47106" creationId="{6FBD6EB1-99C9-2298-9A58-D365288A77A8}"/>
          </ac:spMkLst>
        </pc:spChg>
      </pc:sldChg>
      <pc:sldChg chg="addSp delSp modSp mod">
        <pc:chgData name="Mr Said Ramadhan" userId="2d3ad758-5c21-4f74-8f81-e9990beb1e33" providerId="ADAL" clId="{466B2B34-604C-4022-8C80-79E82883EF6D}" dt="2026-03-17T09:44:30.414" v="1302" actId="1076"/>
        <pc:sldMkLst>
          <pc:docMk/>
          <pc:sldMk cId="0" sldId="1170"/>
        </pc:sldMkLst>
        <pc:spChg chg="add mod">
          <ac:chgData name="Mr Said Ramadhan" userId="2d3ad758-5c21-4f74-8f81-e9990beb1e33" providerId="ADAL" clId="{466B2B34-604C-4022-8C80-79E82883EF6D}" dt="2026-03-17T07:33:39.755" v="1268" actId="1036"/>
          <ac:spMkLst>
            <pc:docMk/>
            <pc:sldMk cId="0" sldId="1170"/>
            <ac:spMk id="4" creationId="{9CE957B6-6F1B-B820-47C3-CB3396272247}"/>
          </ac:spMkLst>
        </pc:spChg>
        <pc:spChg chg="add mod">
          <ac:chgData name="Mr Said Ramadhan" userId="2d3ad758-5c21-4f74-8f81-e9990beb1e33" providerId="ADAL" clId="{466B2B34-604C-4022-8C80-79E82883EF6D}" dt="2026-03-17T09:44:30.414" v="1302" actId="1076"/>
          <ac:spMkLst>
            <pc:docMk/>
            <pc:sldMk cId="0" sldId="1170"/>
            <ac:spMk id="6" creationId="{E65C5154-12B4-0C82-1DAA-AE8408404297}"/>
          </ac:spMkLst>
        </pc:spChg>
        <pc:spChg chg="mod">
          <ac:chgData name="Mr Said Ramadhan" userId="2d3ad758-5c21-4f74-8f81-e9990beb1e33" providerId="ADAL" clId="{466B2B34-604C-4022-8C80-79E82883EF6D}" dt="2026-03-17T07:34:02.516" v="1270" actId="207"/>
          <ac:spMkLst>
            <pc:docMk/>
            <pc:sldMk cId="0" sldId="1170"/>
            <ac:spMk id="30722" creationId="{EA0C61F8-DAFC-C5D0-8F41-42B42AE1A88C}"/>
          </ac:spMkLst>
        </pc:spChg>
        <pc:spChg chg="mod">
          <ac:chgData name="Mr Said Ramadhan" userId="2d3ad758-5c21-4f74-8f81-e9990beb1e33" providerId="ADAL" clId="{466B2B34-604C-4022-8C80-79E82883EF6D}" dt="2026-03-17T07:33:36.186" v="1267" actId="255"/>
          <ac:spMkLst>
            <pc:docMk/>
            <pc:sldMk cId="0" sldId="1170"/>
            <ac:spMk id="30723" creationId="{9AB21FAA-A7D3-AD59-9710-FFAB45142AE3}"/>
          </ac:spMkLst>
        </pc:spChg>
        <pc:picChg chg="mod">
          <ac:chgData name="Mr Said Ramadhan" userId="2d3ad758-5c21-4f74-8f81-e9990beb1e33" providerId="ADAL" clId="{466B2B34-604C-4022-8C80-79E82883EF6D}" dt="2026-03-17T07:33:01.033" v="1256" actId="14100"/>
          <ac:picMkLst>
            <pc:docMk/>
            <pc:sldMk cId="0" sldId="1170"/>
            <ac:picMk id="2" creationId="{0E1D6E36-EDF8-A634-D2B3-6AB669BA37BB}"/>
          </ac:picMkLst>
        </pc:picChg>
        <pc:picChg chg="mod">
          <ac:chgData name="Mr Said Ramadhan" userId="2d3ad758-5c21-4f74-8f81-e9990beb1e33" providerId="ADAL" clId="{466B2B34-604C-4022-8C80-79E82883EF6D}" dt="2026-03-17T07:33:45.203" v="1269" actId="14100"/>
          <ac:picMkLst>
            <pc:docMk/>
            <pc:sldMk cId="0" sldId="1170"/>
            <ac:picMk id="3" creationId="{F5C1EE94-EDCF-3EBC-52F1-5C029138FC27}"/>
          </ac:picMkLst>
        </pc:picChg>
        <pc:picChg chg="add del mod">
          <ac:chgData name="Mr Said Ramadhan" userId="2d3ad758-5c21-4f74-8f81-e9990beb1e33" providerId="ADAL" clId="{466B2B34-604C-4022-8C80-79E82883EF6D}" dt="2026-03-17T06:39:13.346" v="229" actId="478"/>
          <ac:picMkLst>
            <pc:docMk/>
            <pc:sldMk cId="0" sldId="1170"/>
            <ac:picMk id="7" creationId="{C14CF974-699D-1792-43AE-1B9A3D765898}"/>
          </ac:picMkLst>
        </pc:picChg>
      </pc:sldChg>
      <pc:sldChg chg="addSp modSp mod">
        <pc:chgData name="Mr Said Ramadhan" userId="2d3ad758-5c21-4f74-8f81-e9990beb1e33" providerId="ADAL" clId="{466B2B34-604C-4022-8C80-79E82883EF6D}" dt="2026-03-17T06:49:07.664" v="428" actId="20577"/>
        <pc:sldMkLst>
          <pc:docMk/>
          <pc:sldMk cId="2045111893" sldId="1178"/>
        </pc:sldMkLst>
        <pc:spChg chg="add mod">
          <ac:chgData name="Mr Said Ramadhan" userId="2d3ad758-5c21-4f74-8f81-e9990beb1e33" providerId="ADAL" clId="{466B2B34-604C-4022-8C80-79E82883EF6D}" dt="2026-03-17T06:48:42.615" v="423" actId="1076"/>
          <ac:spMkLst>
            <pc:docMk/>
            <pc:sldMk cId="2045111893" sldId="1178"/>
            <ac:spMk id="2" creationId="{DBC80030-A137-F064-0B7D-4CADCBC15D0A}"/>
          </ac:spMkLst>
        </pc:spChg>
        <pc:spChg chg="add mod">
          <ac:chgData name="Mr Said Ramadhan" userId="2d3ad758-5c21-4f74-8f81-e9990beb1e33" providerId="ADAL" clId="{466B2B34-604C-4022-8C80-79E82883EF6D}" dt="2026-03-17T06:48:44.601" v="424" actId="1076"/>
          <ac:spMkLst>
            <pc:docMk/>
            <pc:sldMk cId="2045111893" sldId="1178"/>
            <ac:spMk id="3" creationId="{2E24C99C-5B66-407A-A3F6-95E46832ADA7}"/>
          </ac:spMkLst>
        </pc:spChg>
        <pc:spChg chg="add mod">
          <ac:chgData name="Mr Said Ramadhan" userId="2d3ad758-5c21-4f74-8f81-e9990beb1e33" providerId="ADAL" clId="{466B2B34-604C-4022-8C80-79E82883EF6D}" dt="2026-03-17T06:49:07.664" v="428" actId="20577"/>
          <ac:spMkLst>
            <pc:docMk/>
            <pc:sldMk cId="2045111893" sldId="1178"/>
            <ac:spMk id="4" creationId="{EC3A10FB-31C3-0BF2-0FBE-C29CAD784D5A}"/>
          </ac:spMkLst>
        </pc:spChg>
        <pc:spChg chg="mod">
          <ac:chgData name="Mr Said Ramadhan" userId="2d3ad758-5c21-4f74-8f81-e9990beb1e33" providerId="ADAL" clId="{466B2B34-604C-4022-8C80-79E82883EF6D}" dt="2026-03-17T06:48:40.559" v="422" actId="1076"/>
          <ac:spMkLst>
            <pc:docMk/>
            <pc:sldMk cId="2045111893" sldId="1178"/>
            <ac:spMk id="38916" creationId="{27718FCE-CE30-0E9A-13FC-F8FA87277CCB}"/>
          </ac:spMkLst>
        </pc:spChg>
        <pc:spChg chg="mod">
          <ac:chgData name="Mr Said Ramadhan" userId="2d3ad758-5c21-4f74-8f81-e9990beb1e33" providerId="ADAL" clId="{466B2B34-604C-4022-8C80-79E82883EF6D}" dt="2026-03-17T06:45:48.449" v="373" actId="404"/>
          <ac:spMkLst>
            <pc:docMk/>
            <pc:sldMk cId="2045111893" sldId="1178"/>
            <ac:spMk id="38917" creationId="{927F14DD-20DF-C669-7897-3D98EDBBC0DC}"/>
          </ac:spMkLst>
        </pc:spChg>
        <pc:picChg chg="add mod">
          <ac:chgData name="Mr Said Ramadhan" userId="2d3ad758-5c21-4f74-8f81-e9990beb1e33" providerId="ADAL" clId="{466B2B34-604C-4022-8C80-79E82883EF6D}" dt="2026-03-17T06:48:58.895" v="427" actId="1076"/>
          <ac:picMkLst>
            <pc:docMk/>
            <pc:sldMk cId="2045111893" sldId="1178"/>
            <ac:picMk id="5" creationId="{226CB4A9-0E0E-D46A-F83F-44F4BAD2FFB1}"/>
          </ac:picMkLst>
        </pc:picChg>
      </pc:sldChg>
      <pc:sldChg chg="del">
        <pc:chgData name="Mr Said Ramadhan" userId="2d3ad758-5c21-4f74-8f81-e9990beb1e33" providerId="ADAL" clId="{466B2B34-604C-4022-8C80-79E82883EF6D}" dt="2026-03-17T06:49:46.357" v="429" actId="47"/>
        <pc:sldMkLst>
          <pc:docMk/>
          <pc:sldMk cId="2429114660" sldId="1179"/>
        </pc:sldMkLst>
      </pc:sldChg>
      <pc:sldChg chg="modSp mod">
        <pc:chgData name="Mr Said Ramadhan" userId="2d3ad758-5c21-4f74-8f81-e9990beb1e33" providerId="ADAL" clId="{466B2B34-604C-4022-8C80-79E82883EF6D}" dt="2026-03-17T07:17:58.408" v="966" actId="20577"/>
        <pc:sldMkLst>
          <pc:docMk/>
          <pc:sldMk cId="0" sldId="1195"/>
        </pc:sldMkLst>
        <pc:spChg chg="mod">
          <ac:chgData name="Mr Said Ramadhan" userId="2d3ad758-5c21-4f74-8f81-e9990beb1e33" providerId="ADAL" clId="{466B2B34-604C-4022-8C80-79E82883EF6D}" dt="2026-03-17T07:17:58.408" v="966" actId="20577"/>
          <ac:spMkLst>
            <pc:docMk/>
            <pc:sldMk cId="0" sldId="1195"/>
            <ac:spMk id="68610" creationId="{3A3C41E5-DF98-F5C7-839E-AB6E0B375902}"/>
          </ac:spMkLst>
        </pc:spChg>
        <pc:spChg chg="mod">
          <ac:chgData name="Mr Said Ramadhan" userId="2d3ad758-5c21-4f74-8f81-e9990beb1e33" providerId="ADAL" clId="{466B2B34-604C-4022-8C80-79E82883EF6D}" dt="2026-03-17T06:51:47.065" v="445" actId="14100"/>
          <ac:spMkLst>
            <pc:docMk/>
            <pc:sldMk cId="0" sldId="1195"/>
            <ac:spMk id="68613" creationId="{447300DC-EC63-64D1-3310-78E372FF5AA1}"/>
          </ac:spMkLst>
        </pc:spChg>
        <pc:picChg chg="mod">
          <ac:chgData name="Mr Said Ramadhan" userId="2d3ad758-5c21-4f74-8f81-e9990beb1e33" providerId="ADAL" clId="{466B2B34-604C-4022-8C80-79E82883EF6D}" dt="2026-03-17T06:51:33.153" v="441" actId="14100"/>
          <ac:picMkLst>
            <pc:docMk/>
            <pc:sldMk cId="0" sldId="1195"/>
            <ac:picMk id="3" creationId="{CFA40BC4-F5A7-3082-1A77-E42C8040D970}"/>
          </ac:picMkLst>
        </pc:picChg>
        <pc:picChg chg="mod">
          <ac:chgData name="Mr Said Ramadhan" userId="2d3ad758-5c21-4f74-8f81-e9990beb1e33" providerId="ADAL" clId="{466B2B34-604C-4022-8C80-79E82883EF6D}" dt="2026-03-17T06:51:23.641" v="438" actId="1076"/>
          <ac:picMkLst>
            <pc:docMk/>
            <pc:sldMk cId="0" sldId="1195"/>
            <ac:picMk id="68612" creationId="{138482D9-7584-74D0-FB39-82EF106D3569}"/>
          </ac:picMkLst>
        </pc:picChg>
      </pc:sldChg>
      <pc:sldChg chg="del">
        <pc:chgData name="Mr Said Ramadhan" userId="2d3ad758-5c21-4f74-8f81-e9990beb1e33" providerId="ADAL" clId="{466B2B34-604C-4022-8C80-79E82883EF6D}" dt="2026-03-17T06:24:54.237" v="107" actId="47"/>
        <pc:sldMkLst>
          <pc:docMk/>
          <pc:sldMk cId="2934100293" sldId="1244"/>
        </pc:sldMkLst>
      </pc:sldChg>
      <pc:sldChg chg="del">
        <pc:chgData name="Mr Said Ramadhan" userId="2d3ad758-5c21-4f74-8f81-e9990beb1e33" providerId="ADAL" clId="{466B2B34-604C-4022-8C80-79E82883EF6D}" dt="2026-03-17T07:15:41.742" v="920" actId="47"/>
        <pc:sldMkLst>
          <pc:docMk/>
          <pc:sldMk cId="329518868" sldId="1245"/>
        </pc:sldMkLst>
      </pc:sldChg>
      <pc:sldChg chg="modSp del mod">
        <pc:chgData name="Mr Said Ramadhan" userId="2d3ad758-5c21-4f74-8f81-e9990beb1e33" providerId="ADAL" clId="{466B2B34-604C-4022-8C80-79E82883EF6D}" dt="2026-03-17T07:13:18.963" v="900" actId="47"/>
        <pc:sldMkLst>
          <pc:docMk/>
          <pc:sldMk cId="1343435456" sldId="1248"/>
        </pc:sldMkLst>
        <pc:spChg chg="mod">
          <ac:chgData name="Mr Said Ramadhan" userId="2d3ad758-5c21-4f74-8f81-e9990beb1e33" providerId="ADAL" clId="{466B2B34-604C-4022-8C80-79E82883EF6D}" dt="2026-03-17T06:58:03.036" v="599" actId="14100"/>
          <ac:spMkLst>
            <pc:docMk/>
            <pc:sldMk cId="1343435456" sldId="1248"/>
            <ac:spMk id="3" creationId="{C0BD9F06-F1DD-4DC4-068E-28FC4B08EEF7}"/>
          </ac:spMkLst>
        </pc:spChg>
      </pc:sldChg>
      <pc:sldChg chg="addSp delSp modSp del">
        <pc:chgData name="Mr Said Ramadhan" userId="2d3ad758-5c21-4f74-8f81-e9990beb1e33" providerId="ADAL" clId="{466B2B34-604C-4022-8C80-79E82883EF6D}" dt="2026-03-17T06:39:16.362" v="230" actId="47"/>
        <pc:sldMkLst>
          <pc:docMk/>
          <pc:sldMk cId="3891849811" sldId="1249"/>
        </pc:sldMkLst>
        <pc:spChg chg="del">
          <ac:chgData name="Mr Said Ramadhan" userId="2d3ad758-5c21-4f74-8f81-e9990beb1e33" providerId="ADAL" clId="{466B2B34-604C-4022-8C80-79E82883EF6D}" dt="2026-03-17T06:32:33.850" v="154" actId="478"/>
          <ac:spMkLst>
            <pc:docMk/>
            <pc:sldMk cId="3891849811" sldId="1249"/>
            <ac:spMk id="3" creationId="{2ADA533D-1F05-1BAD-5927-9054313C17ED}"/>
          </ac:spMkLst>
        </pc:spChg>
        <pc:spChg chg="add del mod">
          <ac:chgData name="Mr Said Ramadhan" userId="2d3ad758-5c21-4f74-8f81-e9990beb1e33" providerId="ADAL" clId="{466B2B34-604C-4022-8C80-79E82883EF6D}" dt="2026-03-17T06:32:39.760" v="156" actId="478"/>
          <ac:spMkLst>
            <pc:docMk/>
            <pc:sldMk cId="3891849811" sldId="1249"/>
            <ac:spMk id="5" creationId="{D1F46909-4C8F-8731-756E-750CCAE7A932}"/>
          </ac:spMkLst>
        </pc:spChg>
      </pc:sldChg>
      <pc:sldChg chg="del">
        <pc:chgData name="Mr Said Ramadhan" userId="2d3ad758-5c21-4f74-8f81-e9990beb1e33" providerId="ADAL" clId="{466B2B34-604C-4022-8C80-79E82883EF6D}" dt="2026-03-17T06:31:49.681" v="152" actId="47"/>
        <pc:sldMkLst>
          <pc:docMk/>
          <pc:sldMk cId="1099681274" sldId="1250"/>
        </pc:sldMkLst>
      </pc:sldChg>
      <pc:sldChg chg="del">
        <pc:chgData name="Mr Said Ramadhan" userId="2d3ad758-5c21-4f74-8f81-e9990beb1e33" providerId="ADAL" clId="{466B2B34-604C-4022-8C80-79E82883EF6D}" dt="2026-03-17T06:31:50.871" v="153" actId="47"/>
        <pc:sldMkLst>
          <pc:docMk/>
          <pc:sldMk cId="278367761" sldId="1251"/>
        </pc:sldMkLst>
      </pc:sldChg>
      <pc:sldChg chg="modSp mod">
        <pc:chgData name="Mr Said Ramadhan" userId="2d3ad758-5c21-4f74-8f81-e9990beb1e33" providerId="ADAL" clId="{466B2B34-604C-4022-8C80-79E82883EF6D}" dt="2026-03-17T06:24:33.810" v="106" actId="1036"/>
        <pc:sldMkLst>
          <pc:docMk/>
          <pc:sldMk cId="1031262625" sldId="1252"/>
        </pc:sldMkLst>
        <pc:spChg chg="mod">
          <ac:chgData name="Mr Said Ramadhan" userId="2d3ad758-5c21-4f74-8f81-e9990beb1e33" providerId="ADAL" clId="{466B2B34-604C-4022-8C80-79E82883EF6D}" dt="2026-03-17T06:21:21.875" v="15" actId="1035"/>
          <ac:spMkLst>
            <pc:docMk/>
            <pc:sldMk cId="1031262625" sldId="1252"/>
            <ac:spMk id="28674" creationId="{35CA0A86-C65E-5ED4-9D1F-1362FF51449B}"/>
          </ac:spMkLst>
        </pc:spChg>
        <pc:spChg chg="mod">
          <ac:chgData name="Mr Said Ramadhan" userId="2d3ad758-5c21-4f74-8f81-e9990beb1e33" providerId="ADAL" clId="{466B2B34-604C-4022-8C80-79E82883EF6D}" dt="2026-03-17T06:21:23.987" v="16" actId="1035"/>
          <ac:spMkLst>
            <pc:docMk/>
            <pc:sldMk cId="1031262625" sldId="1252"/>
            <ac:spMk id="28675" creationId="{69CD25E6-A7F3-9360-CF32-EB83B1F7DA65}"/>
          </ac:spMkLst>
        </pc:spChg>
        <pc:spChg chg="mod">
          <ac:chgData name="Mr Said Ramadhan" userId="2d3ad758-5c21-4f74-8f81-e9990beb1e33" providerId="ADAL" clId="{466B2B34-604C-4022-8C80-79E82883EF6D}" dt="2026-03-17T06:23:53.677" v="97" actId="1037"/>
          <ac:spMkLst>
            <pc:docMk/>
            <pc:sldMk cId="1031262625" sldId="1252"/>
            <ac:spMk id="28676" creationId="{F06254CE-C4FE-3584-6EED-98B3319A7B3A}"/>
          </ac:spMkLst>
        </pc:spChg>
        <pc:picChg chg="mod modCrop">
          <ac:chgData name="Mr Said Ramadhan" userId="2d3ad758-5c21-4f74-8f81-e9990beb1e33" providerId="ADAL" clId="{466B2B34-604C-4022-8C80-79E82883EF6D}" dt="2026-03-17T06:24:33.810" v="106" actId="1036"/>
          <ac:picMkLst>
            <pc:docMk/>
            <pc:sldMk cId="1031262625" sldId="1252"/>
            <ac:picMk id="4" creationId="{766A9034-4F55-12F2-406A-0392FEDB757D}"/>
          </ac:picMkLst>
        </pc:picChg>
      </pc:sldChg>
      <pc:sldChg chg="modSp add mod">
        <pc:chgData name="Mr Said Ramadhan" userId="2d3ad758-5c21-4f74-8f81-e9990beb1e33" providerId="ADAL" clId="{466B2B34-604C-4022-8C80-79E82883EF6D}" dt="2026-03-17T06:31:35.684" v="151" actId="1038"/>
        <pc:sldMkLst>
          <pc:docMk/>
          <pc:sldMk cId="1805477492" sldId="1253"/>
        </pc:sldMkLst>
        <pc:spChg chg="mod">
          <ac:chgData name="Mr Said Ramadhan" userId="2d3ad758-5c21-4f74-8f81-e9990beb1e33" providerId="ADAL" clId="{466B2B34-604C-4022-8C80-79E82883EF6D}" dt="2026-03-17T06:27:29.949" v="109" actId="2710"/>
          <ac:spMkLst>
            <pc:docMk/>
            <pc:sldMk cId="1805477492" sldId="1253"/>
            <ac:spMk id="4" creationId="{E2593320-3A1A-0586-6AE3-D9E95821D7E9}"/>
          </ac:spMkLst>
        </pc:spChg>
        <pc:spChg chg="mod">
          <ac:chgData name="Mr Said Ramadhan" userId="2d3ad758-5c21-4f74-8f81-e9990beb1e33" providerId="ADAL" clId="{466B2B34-604C-4022-8C80-79E82883EF6D}" dt="2026-03-17T06:31:21.392" v="146" actId="1036"/>
          <ac:spMkLst>
            <pc:docMk/>
            <pc:sldMk cId="1805477492" sldId="1253"/>
            <ac:spMk id="6" creationId="{ED0009E7-DE8B-22BF-948F-AAF0092469CE}"/>
          </ac:spMkLst>
        </pc:spChg>
        <pc:picChg chg="mod">
          <ac:chgData name="Mr Said Ramadhan" userId="2d3ad758-5c21-4f74-8f81-e9990beb1e33" providerId="ADAL" clId="{466B2B34-604C-4022-8C80-79E82883EF6D}" dt="2026-03-17T06:31:35.684" v="151" actId="1038"/>
          <ac:picMkLst>
            <pc:docMk/>
            <pc:sldMk cId="1805477492" sldId="1253"/>
            <ac:picMk id="5" creationId="{BAA5ED42-4FBB-3B80-673F-38B1B0B12EA4}"/>
          </ac:picMkLst>
        </pc:picChg>
      </pc:sldChg>
      <pc:sldChg chg="addSp delSp modSp new mod">
        <pc:chgData name="Mr Said Ramadhan" userId="2d3ad758-5c21-4f74-8f81-e9990beb1e33" providerId="ADAL" clId="{466B2B34-604C-4022-8C80-79E82883EF6D}" dt="2026-03-17T07:17:45.091" v="965" actId="20577"/>
        <pc:sldMkLst>
          <pc:docMk/>
          <pc:sldMk cId="3950425324" sldId="1254"/>
        </pc:sldMkLst>
        <pc:spChg chg="mod">
          <ac:chgData name="Mr Said Ramadhan" userId="2d3ad758-5c21-4f74-8f81-e9990beb1e33" providerId="ADAL" clId="{466B2B34-604C-4022-8C80-79E82883EF6D}" dt="2026-03-17T07:14:15.872" v="909" actId="1076"/>
          <ac:spMkLst>
            <pc:docMk/>
            <pc:sldMk cId="3950425324" sldId="1254"/>
            <ac:spMk id="2" creationId="{6E5147E7-F99A-9CA6-945C-024CECE8CFE7}"/>
          </ac:spMkLst>
        </pc:spChg>
        <pc:spChg chg="del">
          <ac:chgData name="Mr Said Ramadhan" userId="2d3ad758-5c21-4f74-8f81-e9990beb1e33" providerId="ADAL" clId="{466B2B34-604C-4022-8C80-79E82883EF6D}" dt="2026-03-17T06:59:27.242" v="602" actId="478"/>
          <ac:spMkLst>
            <pc:docMk/>
            <pc:sldMk cId="3950425324" sldId="1254"/>
            <ac:spMk id="3" creationId="{6688B094-C7E8-4AC0-4E8D-FABCAB1CCD11}"/>
          </ac:spMkLst>
        </pc:spChg>
        <pc:graphicFrameChg chg="add mod modGraphic">
          <ac:chgData name="Mr Said Ramadhan" userId="2d3ad758-5c21-4f74-8f81-e9990beb1e33" providerId="ADAL" clId="{466B2B34-604C-4022-8C80-79E82883EF6D}" dt="2026-03-17T07:17:45.091" v="965" actId="20577"/>
          <ac:graphicFrameMkLst>
            <pc:docMk/>
            <pc:sldMk cId="3950425324" sldId="1254"/>
            <ac:graphicFrameMk id="4" creationId="{2B32A748-E322-EC6F-A9E6-69BA514B4327}"/>
          </ac:graphicFrameMkLst>
        </pc:graphicFrameChg>
        <pc:picChg chg="add mod">
          <ac:chgData name="Mr Said Ramadhan" userId="2d3ad758-5c21-4f74-8f81-e9990beb1e33" providerId="ADAL" clId="{466B2B34-604C-4022-8C80-79E82883EF6D}" dt="2026-03-17T07:14:11.033" v="908" actId="14100"/>
          <ac:picMkLst>
            <pc:docMk/>
            <pc:sldMk cId="3950425324" sldId="1254"/>
            <ac:picMk id="5" creationId="{4865E99D-CD46-EB1E-6135-749BFD24625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3DC6-09F8-41E1-A374-750F00B8CB7D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091E3-5D98-4A89-BD65-0A1BCA5B712F}">
      <dgm:prSet custT="1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n-US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Plant Variety Protection</a:t>
          </a:r>
        </a:p>
      </dgm:t>
    </dgm:pt>
    <dgm:pt modelId="{C3061F3E-83BC-466F-8A0E-556A32853300}" type="parTrans" cxnId="{306ABB05-A53F-48B7-B9D8-59F5F14F35BB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AFBA33-B0B9-4662-815B-596B2019AC41}" type="sibTrans" cxnId="{306ABB05-A53F-48B7-B9D8-59F5F14F35B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C67982-7150-4436-82D6-0D9A17E195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 dirty="0">
              <a:latin typeface="Cambria" panose="02040503050406030204" pitchFamily="18" charset="0"/>
              <a:ea typeface="Cambria" panose="02040503050406030204" pitchFamily="18" charset="0"/>
            </a:rPr>
            <a:t>Promotes innovation by Incentivizing Breeders, builds trust, and enhances competitiveness in the seed sector.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just">
            <a:lnSpc>
              <a:spcPct val="100000"/>
            </a:lnSpc>
          </a:pPr>
          <a:endParaRPr lang="en-US" sz="2000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B9AACD-9EE0-469A-BD92-9F804BE2B45B}" type="parTrans" cxnId="{8FB2950B-59AF-4AAD-AACA-EA4F77E343F6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6017BA-2359-4CB4-A866-6F08FA8DE67E}" type="sibTrans" cxnId="{8FB2950B-59AF-4AAD-AACA-EA4F77E343F6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27CAB3B-BFEB-4427-91CF-7D3337BBFE3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ARIPO Arusha Protocol</a:t>
          </a:r>
        </a:p>
      </dgm:t>
    </dgm:pt>
    <dgm:pt modelId="{8C4ECB4E-1D6E-45A1-83C4-DA44B1897ED2}" type="parTrans" cxnId="{5CBFE033-921B-448A-8DC3-F18063799668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276CB8-A6AF-4795-93A1-04D4539AFA2B}" type="sibTrans" cxnId="{5CBFE033-921B-448A-8DC3-F1806379966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D683B0-8E7E-443D-BBCE-EE6FB4AC9F14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2000" i="1" dirty="0">
              <a:latin typeface="Cambria" panose="02040503050406030204" pitchFamily="18" charset="0"/>
              <a:ea typeface="Cambria" panose="02040503050406030204" pitchFamily="18" charset="0"/>
            </a:rPr>
            <a:t>Provide harmonized legal frameworks enhancing enforcement across contracting States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 i="1" dirty="0">
              <a:latin typeface="Cambria" panose="02040503050406030204" pitchFamily="18" charset="0"/>
              <a:ea typeface="Cambria" panose="02040503050406030204" pitchFamily="18" charset="0"/>
            </a:rPr>
            <a:t>PVP legal mechanisms discourage illegal practices.</a:t>
          </a:r>
        </a:p>
      </dgm:t>
    </dgm:pt>
    <dgm:pt modelId="{BB752295-36C9-492C-875B-7851D8382C80}" type="parTrans" cxnId="{BC2E6FDD-9E00-4059-96AB-704BCC8A1A8D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88361F8-A99E-4FA1-8D4B-1EED3B7180E1}" type="sibTrans" cxnId="{BC2E6FDD-9E00-4059-96AB-704BCC8A1A8D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3259E1-FB47-41F1-B791-FC46D9C39FF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Support for the Agriculture Sector</a:t>
          </a:r>
        </a:p>
      </dgm:t>
    </dgm:pt>
    <dgm:pt modelId="{C440258A-B4CF-4B98-B51F-5B1B9CE246F4}" type="parTrans" cxnId="{EAEC245C-F4E8-4A96-8BF1-0A5070A3B439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DED9EE-1D8B-4DD9-9FA2-168A15B59429}" type="sibTrans" cxnId="{EAEC245C-F4E8-4A96-8BF1-0A5070A3B439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043E67-6A01-48F8-9570-CE8132F3E0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 dirty="0">
              <a:latin typeface="Cambria" panose="02040503050406030204" pitchFamily="18" charset="0"/>
              <a:ea typeface="Cambria" panose="02040503050406030204" pitchFamily="18" charset="0"/>
            </a:rPr>
            <a:t>PVP supports breeders, farmers, and the agricultural industry in promoting sustainable growth.</a:t>
          </a:r>
        </a:p>
      </dgm:t>
    </dgm:pt>
    <dgm:pt modelId="{C30A3384-A3F5-47B7-9E5B-1A2D73754D24}" type="parTrans" cxnId="{99E0777F-0AC0-4130-BFE3-F34CA83072AB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1A0ADD-EDF9-4D90-BF9A-E9DBB93811A3}" type="sibTrans" cxnId="{99E0777F-0AC0-4130-BFE3-F34CA83072AB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CE5B16-E9D7-4FF5-96B7-527B863F35A1}">
      <dgm:prSet custT="1"/>
      <dgm:spPr/>
      <dgm:t>
        <a:bodyPr/>
        <a:lstStyle/>
        <a:p>
          <a:pPr>
            <a:lnSpc>
              <a:spcPct val="100000"/>
            </a:lnSpc>
            <a:buNone/>
          </a:pP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CE698E-7F26-49C8-9E6E-3DD8D8D4345B}" type="parTrans" cxnId="{A5DE5E1C-9069-42CA-A5AF-8C911AD0B487}">
      <dgm:prSet/>
      <dgm:spPr/>
      <dgm:t>
        <a:bodyPr/>
        <a:lstStyle/>
        <a:p>
          <a:endParaRPr lang="en-US"/>
        </a:p>
      </dgm:t>
    </dgm:pt>
    <dgm:pt modelId="{B84EC3A8-6435-427D-B420-A874FFDDFE9C}" type="sibTrans" cxnId="{A5DE5E1C-9069-42CA-A5AF-8C911AD0B487}">
      <dgm:prSet/>
      <dgm:spPr/>
      <dgm:t>
        <a:bodyPr/>
        <a:lstStyle/>
        <a:p>
          <a:endParaRPr lang="en-US"/>
        </a:p>
      </dgm:t>
    </dgm:pt>
    <dgm:pt modelId="{F90E1226-3FFD-4392-985E-6347FBAA1B2B}" type="pres">
      <dgm:prSet presAssocID="{E4813DC6-09F8-41E1-A374-750F00B8CB7D}" presName="Name0" presStyleCnt="0">
        <dgm:presLayoutVars>
          <dgm:dir/>
          <dgm:resizeHandles val="exact"/>
        </dgm:presLayoutVars>
      </dgm:prSet>
      <dgm:spPr/>
    </dgm:pt>
    <dgm:pt modelId="{501CC501-EB65-48DA-B206-8C33EF879C08}" type="pres">
      <dgm:prSet presAssocID="{464091E3-5D98-4A89-BD65-0A1BCA5B712F}" presName="compNode" presStyleCnt="0"/>
      <dgm:spPr/>
    </dgm:pt>
    <dgm:pt modelId="{02AE62B6-E250-440F-B143-E2BEF38C1495}" type="pres">
      <dgm:prSet presAssocID="{464091E3-5D98-4A89-BD65-0A1BCA5B712F}" presName="pictRect" presStyleLbl="revTx" presStyleIdx="0" presStyleCnt="6">
        <dgm:presLayoutVars>
          <dgm:chMax val="0"/>
          <dgm:bulletEnabled/>
        </dgm:presLayoutVars>
      </dgm:prSet>
      <dgm:spPr/>
    </dgm:pt>
    <dgm:pt modelId="{0C7ABB2C-CF9F-47B2-88AE-F19EF6D94E21}" type="pres">
      <dgm:prSet presAssocID="{464091E3-5D98-4A89-BD65-0A1BCA5B712F}" presName="textRect" presStyleLbl="revTx" presStyleIdx="1" presStyleCnt="6">
        <dgm:presLayoutVars>
          <dgm:bulletEnabled/>
        </dgm:presLayoutVars>
      </dgm:prSet>
      <dgm:spPr/>
    </dgm:pt>
    <dgm:pt modelId="{9C7402B5-544B-4022-8F36-B0D53D073125}" type="pres">
      <dgm:prSet presAssocID="{45AFBA33-B0B9-4662-815B-596B2019AC41}" presName="sibTrans" presStyleLbl="sibTrans2D1" presStyleIdx="0" presStyleCnt="0"/>
      <dgm:spPr/>
    </dgm:pt>
    <dgm:pt modelId="{2F9C8179-2333-4097-9257-6E1DF2597F4B}" type="pres">
      <dgm:prSet presAssocID="{427CAB3B-BFEB-4427-91CF-7D3337BBFE3E}" presName="compNode" presStyleCnt="0"/>
      <dgm:spPr/>
    </dgm:pt>
    <dgm:pt modelId="{0174D3FE-8256-4843-96A4-0AB5341875DF}" type="pres">
      <dgm:prSet presAssocID="{427CAB3B-BFEB-4427-91CF-7D3337BBFE3E}" presName="pictRect" presStyleLbl="revTx" presStyleIdx="2" presStyleCnt="6">
        <dgm:presLayoutVars>
          <dgm:chMax val="0"/>
          <dgm:bulletEnabled/>
        </dgm:presLayoutVars>
      </dgm:prSet>
      <dgm:spPr/>
    </dgm:pt>
    <dgm:pt modelId="{E901E62F-DC0B-4AB9-8598-88EDF2E784EB}" type="pres">
      <dgm:prSet presAssocID="{427CAB3B-BFEB-4427-91CF-7D3337BBFE3E}" presName="textRect" presStyleLbl="revTx" presStyleIdx="3" presStyleCnt="6">
        <dgm:presLayoutVars>
          <dgm:bulletEnabled/>
        </dgm:presLayoutVars>
      </dgm:prSet>
      <dgm:spPr/>
    </dgm:pt>
    <dgm:pt modelId="{9856DB2D-2453-4217-80CA-0C7DCEE79104}" type="pres">
      <dgm:prSet presAssocID="{A6276CB8-A6AF-4795-93A1-04D4539AFA2B}" presName="sibTrans" presStyleLbl="sibTrans2D1" presStyleIdx="0" presStyleCnt="0"/>
      <dgm:spPr/>
    </dgm:pt>
    <dgm:pt modelId="{DFACE7B4-8661-45BC-94E7-62EB9293AA1E}" type="pres">
      <dgm:prSet presAssocID="{E13259E1-FB47-41F1-B791-FC46D9C39FFA}" presName="compNode" presStyleCnt="0"/>
      <dgm:spPr/>
    </dgm:pt>
    <dgm:pt modelId="{21769F1C-0C8F-40B5-B21E-8A1BA1D4B9A3}" type="pres">
      <dgm:prSet presAssocID="{E13259E1-FB47-41F1-B791-FC46D9C39FFA}" presName="pictRect" presStyleLbl="revTx" presStyleIdx="4" presStyleCnt="6">
        <dgm:presLayoutVars>
          <dgm:chMax val="0"/>
          <dgm:bulletEnabled/>
        </dgm:presLayoutVars>
      </dgm:prSet>
      <dgm:spPr/>
    </dgm:pt>
    <dgm:pt modelId="{5E9E690D-A68B-4FB3-8DD0-5F4BA8D6F0CF}" type="pres">
      <dgm:prSet presAssocID="{E13259E1-FB47-41F1-B791-FC46D9C39FFA}" presName="textRect" presStyleLbl="revTx" presStyleIdx="5" presStyleCnt="6">
        <dgm:presLayoutVars>
          <dgm:bulletEnabled/>
        </dgm:presLayoutVars>
      </dgm:prSet>
      <dgm:spPr/>
    </dgm:pt>
  </dgm:ptLst>
  <dgm:cxnLst>
    <dgm:cxn modelId="{306ABB05-A53F-48B7-B9D8-59F5F14F35BB}" srcId="{E4813DC6-09F8-41E1-A374-750F00B8CB7D}" destId="{464091E3-5D98-4A89-BD65-0A1BCA5B712F}" srcOrd="0" destOrd="0" parTransId="{C3061F3E-83BC-466F-8A0E-556A32853300}" sibTransId="{45AFBA33-B0B9-4662-815B-596B2019AC41}"/>
    <dgm:cxn modelId="{8FB2950B-59AF-4AAD-AACA-EA4F77E343F6}" srcId="{464091E3-5D98-4A89-BD65-0A1BCA5B712F}" destId="{5FC67982-7150-4436-82D6-0D9A17E19535}" srcOrd="0" destOrd="0" parTransId="{BBB9AACD-9EE0-469A-BD92-9F804BE2B45B}" sibTransId="{126017BA-2359-4CB4-A866-6F08FA8DE67E}"/>
    <dgm:cxn modelId="{A5DE5E1C-9069-42CA-A5AF-8C911AD0B487}" srcId="{427CAB3B-BFEB-4427-91CF-7D3337BBFE3E}" destId="{D4CE5B16-E9D7-4FF5-96B7-527B863F35A1}" srcOrd="1" destOrd="0" parTransId="{BECE698E-7F26-49C8-9E6E-3DD8D8D4345B}" sibTransId="{B84EC3A8-6435-427D-B420-A874FFDDFE9C}"/>
    <dgm:cxn modelId="{A197A91F-F591-4B2D-AE8B-DCBA946F3F91}" type="presOf" srcId="{26D683B0-8E7E-443D-BBCE-EE6FB4AC9F14}" destId="{E901E62F-DC0B-4AB9-8598-88EDF2E784EB}" srcOrd="0" destOrd="0" presId="urn:microsoft.com/office/officeart/2024/3/layout/hArchList1"/>
    <dgm:cxn modelId="{5CBFE033-921B-448A-8DC3-F18063799668}" srcId="{E4813DC6-09F8-41E1-A374-750F00B8CB7D}" destId="{427CAB3B-BFEB-4427-91CF-7D3337BBFE3E}" srcOrd="1" destOrd="0" parTransId="{8C4ECB4E-1D6E-45A1-83C4-DA44B1897ED2}" sibTransId="{A6276CB8-A6AF-4795-93A1-04D4539AFA2B}"/>
    <dgm:cxn modelId="{EAEC245C-F4E8-4A96-8BF1-0A5070A3B439}" srcId="{E4813DC6-09F8-41E1-A374-750F00B8CB7D}" destId="{E13259E1-FB47-41F1-B791-FC46D9C39FFA}" srcOrd="2" destOrd="0" parTransId="{C440258A-B4CF-4B98-B51F-5B1B9CE246F4}" sibTransId="{E8DED9EE-1D8B-4DD9-9FA2-168A15B59429}"/>
    <dgm:cxn modelId="{11910863-A983-4BDB-A550-1818B9FAD6B5}" type="presOf" srcId="{E13259E1-FB47-41F1-B791-FC46D9C39FFA}" destId="{21769F1C-0C8F-40B5-B21E-8A1BA1D4B9A3}" srcOrd="0" destOrd="0" presId="urn:microsoft.com/office/officeart/2024/3/layout/hArchList1"/>
    <dgm:cxn modelId="{D1F45166-514D-45D7-A0DD-CBA926482813}" type="presOf" srcId="{D4CE5B16-E9D7-4FF5-96B7-527B863F35A1}" destId="{E901E62F-DC0B-4AB9-8598-88EDF2E784EB}" srcOrd="0" destOrd="1" presId="urn:microsoft.com/office/officeart/2024/3/layout/hArchList1"/>
    <dgm:cxn modelId="{DD23A567-7095-4ECB-9D27-820DB033348A}" type="presOf" srcId="{D0043E67-6A01-48F8-9570-CE8132F3E01A}" destId="{5E9E690D-A68B-4FB3-8DD0-5F4BA8D6F0CF}" srcOrd="0" destOrd="0" presId="urn:microsoft.com/office/officeart/2024/3/layout/hArchList1"/>
    <dgm:cxn modelId="{F7F7DF75-D27E-41BB-A9A2-7A3C82582018}" type="presOf" srcId="{427CAB3B-BFEB-4427-91CF-7D3337BBFE3E}" destId="{0174D3FE-8256-4843-96A4-0AB5341875DF}" srcOrd="0" destOrd="0" presId="urn:microsoft.com/office/officeart/2024/3/layout/hArchList1"/>
    <dgm:cxn modelId="{99E0777F-0AC0-4130-BFE3-F34CA83072AB}" srcId="{E13259E1-FB47-41F1-B791-FC46D9C39FFA}" destId="{D0043E67-6A01-48F8-9570-CE8132F3E01A}" srcOrd="0" destOrd="0" parTransId="{C30A3384-A3F5-47B7-9E5B-1A2D73754D24}" sibTransId="{EF1A0ADD-EDF9-4D90-BF9A-E9DBB93811A3}"/>
    <dgm:cxn modelId="{0D4ABBA1-CF11-4084-AECF-4CF9908B073A}" type="presOf" srcId="{464091E3-5D98-4A89-BD65-0A1BCA5B712F}" destId="{02AE62B6-E250-440F-B143-E2BEF38C1495}" srcOrd="0" destOrd="0" presId="urn:microsoft.com/office/officeart/2024/3/layout/hArchList1"/>
    <dgm:cxn modelId="{7C63C7AE-4041-4524-817D-120906D264BC}" type="presOf" srcId="{A6276CB8-A6AF-4795-93A1-04D4539AFA2B}" destId="{9856DB2D-2453-4217-80CA-0C7DCEE79104}" srcOrd="0" destOrd="0" presId="urn:microsoft.com/office/officeart/2024/3/layout/hArchList1"/>
    <dgm:cxn modelId="{C0D0F0CC-E979-40ED-8778-E9387C191E06}" type="presOf" srcId="{5FC67982-7150-4436-82D6-0D9A17E19535}" destId="{0C7ABB2C-CF9F-47B2-88AE-F19EF6D94E21}" srcOrd="0" destOrd="0" presId="urn:microsoft.com/office/officeart/2024/3/layout/hArchList1"/>
    <dgm:cxn modelId="{FCFE7DD9-A446-4EC3-9B1D-4969EE8CF2D8}" type="presOf" srcId="{45AFBA33-B0B9-4662-815B-596B2019AC41}" destId="{9C7402B5-544B-4022-8F36-B0D53D073125}" srcOrd="0" destOrd="0" presId="urn:microsoft.com/office/officeart/2024/3/layout/hArchList1"/>
    <dgm:cxn modelId="{BC2E6FDD-9E00-4059-96AB-704BCC8A1A8D}" srcId="{427CAB3B-BFEB-4427-91CF-7D3337BBFE3E}" destId="{26D683B0-8E7E-443D-BBCE-EE6FB4AC9F14}" srcOrd="0" destOrd="0" parTransId="{BB752295-36C9-492C-875B-7851D8382C80}" sibTransId="{988361F8-A99E-4FA1-8D4B-1EED3B7180E1}"/>
    <dgm:cxn modelId="{877553E5-9D39-4F0B-9D05-FB1F127D7E76}" type="presOf" srcId="{E4813DC6-09F8-41E1-A374-750F00B8CB7D}" destId="{F90E1226-3FFD-4392-985E-6347FBAA1B2B}" srcOrd="0" destOrd="0" presId="urn:microsoft.com/office/officeart/2024/3/layout/hArchList1"/>
    <dgm:cxn modelId="{E03630DA-8599-42CD-94B9-09C94480E57A}" type="presParOf" srcId="{F90E1226-3FFD-4392-985E-6347FBAA1B2B}" destId="{501CC501-EB65-48DA-B206-8C33EF879C08}" srcOrd="0" destOrd="0" presId="urn:microsoft.com/office/officeart/2024/3/layout/hArchList1"/>
    <dgm:cxn modelId="{3E9F838E-E7C6-4FD7-B452-A0B7EE990880}" type="presParOf" srcId="{501CC501-EB65-48DA-B206-8C33EF879C08}" destId="{02AE62B6-E250-440F-B143-E2BEF38C1495}" srcOrd="0" destOrd="0" presId="urn:microsoft.com/office/officeart/2024/3/layout/hArchList1"/>
    <dgm:cxn modelId="{6C2978FE-B1A5-4DA2-9256-66AFE815D694}" type="presParOf" srcId="{501CC501-EB65-48DA-B206-8C33EF879C08}" destId="{0C7ABB2C-CF9F-47B2-88AE-F19EF6D94E21}" srcOrd="1" destOrd="0" presId="urn:microsoft.com/office/officeart/2024/3/layout/hArchList1"/>
    <dgm:cxn modelId="{695D16B1-EEEE-438C-9E7D-CEA8F019519C}" type="presParOf" srcId="{F90E1226-3FFD-4392-985E-6347FBAA1B2B}" destId="{9C7402B5-544B-4022-8F36-B0D53D073125}" srcOrd="1" destOrd="0" presId="urn:microsoft.com/office/officeart/2024/3/layout/hArchList1"/>
    <dgm:cxn modelId="{F457FEA4-219F-4988-95A9-699885C7BC6D}" type="presParOf" srcId="{F90E1226-3FFD-4392-985E-6347FBAA1B2B}" destId="{2F9C8179-2333-4097-9257-6E1DF2597F4B}" srcOrd="2" destOrd="0" presId="urn:microsoft.com/office/officeart/2024/3/layout/hArchList1"/>
    <dgm:cxn modelId="{D06155DB-9D5C-400C-8557-5585A51856E8}" type="presParOf" srcId="{2F9C8179-2333-4097-9257-6E1DF2597F4B}" destId="{0174D3FE-8256-4843-96A4-0AB5341875DF}" srcOrd="0" destOrd="0" presId="urn:microsoft.com/office/officeart/2024/3/layout/hArchList1"/>
    <dgm:cxn modelId="{3EACC870-E47C-46A1-AFFF-F5D15201AFE8}" type="presParOf" srcId="{2F9C8179-2333-4097-9257-6E1DF2597F4B}" destId="{E901E62F-DC0B-4AB9-8598-88EDF2E784EB}" srcOrd="1" destOrd="0" presId="urn:microsoft.com/office/officeart/2024/3/layout/hArchList1"/>
    <dgm:cxn modelId="{1E1EBEFE-438C-484A-B9AB-348A9D533E6D}" type="presParOf" srcId="{F90E1226-3FFD-4392-985E-6347FBAA1B2B}" destId="{9856DB2D-2453-4217-80CA-0C7DCEE79104}" srcOrd="3" destOrd="0" presId="urn:microsoft.com/office/officeart/2024/3/layout/hArchList1"/>
    <dgm:cxn modelId="{3430647F-1FE8-4A8C-8FA6-3CA9C617B608}" type="presParOf" srcId="{F90E1226-3FFD-4392-985E-6347FBAA1B2B}" destId="{DFACE7B4-8661-45BC-94E7-62EB9293AA1E}" srcOrd="4" destOrd="0" presId="urn:microsoft.com/office/officeart/2024/3/layout/hArchList1"/>
    <dgm:cxn modelId="{9737E983-11F7-4CD6-AB5F-0A6B972E1D28}" type="presParOf" srcId="{DFACE7B4-8661-45BC-94E7-62EB9293AA1E}" destId="{21769F1C-0C8F-40B5-B21E-8A1BA1D4B9A3}" srcOrd="0" destOrd="0" presId="urn:microsoft.com/office/officeart/2024/3/layout/hArchList1"/>
    <dgm:cxn modelId="{4397B32A-AEA8-4F05-84E3-E4F6D30E0E34}" type="presParOf" srcId="{DFACE7B4-8661-45BC-94E7-62EB9293AA1E}" destId="{5E9E690D-A68B-4FB3-8DD0-5F4BA8D6F0CF}" srcOrd="1" destOrd="0" presId="urn:microsoft.com/office/officeart/2024/3/layout/hArc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E62B6-E250-440F-B143-E2BEF38C1495}">
      <dsp:nvSpPr>
        <dsp:cNvPr id="0" name=""/>
        <dsp:cNvSpPr/>
      </dsp:nvSpPr>
      <dsp:spPr>
        <a:xfrm>
          <a:off x="0" y="0"/>
          <a:ext cx="2765104" cy="65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Plant Variety Protection</a:t>
          </a:r>
        </a:p>
      </dsp:txBody>
      <dsp:txXfrm>
        <a:off x="0" y="0"/>
        <a:ext cx="2765104" cy="654653"/>
      </dsp:txXfrm>
    </dsp:sp>
    <dsp:sp modelId="{0C7ABB2C-CF9F-47B2-88AE-F19EF6D94E21}">
      <dsp:nvSpPr>
        <dsp:cNvPr id="0" name=""/>
        <dsp:cNvSpPr/>
      </dsp:nvSpPr>
      <dsp:spPr>
        <a:xfrm>
          <a:off x="0" y="654653"/>
          <a:ext cx="2765104" cy="251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5400" rIns="25400" bIns="25400" numCol="1" spcCol="1270" anchor="t" anchorCtr="0">
          <a:noAutofit/>
        </a:bodyPr>
        <a:lstStyle/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Promotes innovation by Incentivizing Breeders, builds trust, and enhances competitiveness in the seed sector.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654653"/>
        <a:ext cx="2765104" cy="2513698"/>
      </dsp:txXfrm>
    </dsp:sp>
    <dsp:sp modelId="{0174D3FE-8256-4843-96A4-0AB5341875DF}">
      <dsp:nvSpPr>
        <dsp:cNvPr id="0" name=""/>
        <dsp:cNvSpPr/>
      </dsp:nvSpPr>
      <dsp:spPr>
        <a:xfrm>
          <a:off x="3041615" y="0"/>
          <a:ext cx="2765104" cy="65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ARIPO Arusha Protocol</a:t>
          </a:r>
        </a:p>
      </dsp:txBody>
      <dsp:txXfrm>
        <a:off x="3041615" y="0"/>
        <a:ext cx="2765104" cy="654653"/>
      </dsp:txXfrm>
    </dsp:sp>
    <dsp:sp modelId="{E901E62F-DC0B-4AB9-8598-88EDF2E784EB}">
      <dsp:nvSpPr>
        <dsp:cNvPr id="0" name=""/>
        <dsp:cNvSpPr/>
      </dsp:nvSpPr>
      <dsp:spPr>
        <a:xfrm>
          <a:off x="3041615" y="654653"/>
          <a:ext cx="2765104" cy="251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Provide harmonized legal frameworks enhancing enforcement across contracting States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PVP legal mechanisms discourage illegal practices.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41615" y="654653"/>
        <a:ext cx="2765104" cy="2513698"/>
      </dsp:txXfrm>
    </dsp:sp>
    <dsp:sp modelId="{21769F1C-0C8F-40B5-B21E-8A1BA1D4B9A3}">
      <dsp:nvSpPr>
        <dsp:cNvPr id="0" name=""/>
        <dsp:cNvSpPr/>
      </dsp:nvSpPr>
      <dsp:spPr>
        <a:xfrm>
          <a:off x="6083230" y="0"/>
          <a:ext cx="2765104" cy="65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Support for the Agriculture Sector</a:t>
          </a:r>
        </a:p>
      </dsp:txBody>
      <dsp:txXfrm>
        <a:off x="6083230" y="0"/>
        <a:ext cx="2765104" cy="654653"/>
      </dsp:txXfrm>
    </dsp:sp>
    <dsp:sp modelId="{5E9E690D-A68B-4FB3-8DD0-5F4BA8D6F0CF}">
      <dsp:nvSpPr>
        <dsp:cNvPr id="0" name=""/>
        <dsp:cNvSpPr/>
      </dsp:nvSpPr>
      <dsp:spPr>
        <a:xfrm>
          <a:off x="6083230" y="654653"/>
          <a:ext cx="2765104" cy="251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PVP supports breeders, farmers, and the agricultural industry in promoting sustainable growth.</a:t>
          </a:r>
        </a:p>
      </dsp:txBody>
      <dsp:txXfrm>
        <a:off x="6083230" y="654653"/>
        <a:ext cx="2765104" cy="2513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B43C35-C827-1C80-5CB7-8343AB2B6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4D120-AEF5-AE05-DDDD-AF5D413E2D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CAC32F3D-133C-8B41-BECE-AF092DAD3AF9}" type="datetimeFigureOut">
              <a:rPr lang="en-ZW" altLang="en-US"/>
              <a:pPr>
                <a:defRPr/>
              </a:pPr>
              <a:t>17/3/2026</a:t>
            </a:fld>
            <a:endParaRPr lang="en-ZW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0E2E60-B53D-87DD-EF71-69DDDA7ED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W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5900AD-CBBA-88B6-5696-FA3417C6D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W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AC67-B796-AB21-57C3-699B558B74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D138-4FEF-1AB3-A78D-06B792339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A4AB42-AA6C-BF47-9055-9525DBC38026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267DF-D45E-5C86-F645-A04079185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A06C-B1DF-5647-9AE9-663F3E62FD26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BCE42-D7E6-7399-C5E3-D2BD4EA3A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EFF3E4-A285-A27B-61CA-C817E5E47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BED5-903B-224B-8556-5832D34D2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ACB44B-AD9A-AD67-A27F-13DF0FCC5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387D-10FA-CB4D-84D3-77CD577CF745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BC62CD-DB48-56D4-7869-4FA93F4F6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981C21-0900-C796-6E18-DDC3653FF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45A6-5839-D043-86C9-98CD890724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6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2938"/>
            <a:ext cx="2057400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38"/>
            <a:ext cx="6019800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41891-CD55-919D-7C1B-F0CCFAC2C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18F3-0451-7E4B-80F5-89E4EB136B4D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94A80-C7B0-1446-0256-4491DEA1B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8D6663-8557-1E40-3A84-2BA45E7B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8241-4489-B649-B991-C5D24753E3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8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A4C92-DE16-0680-B026-4757E2663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6F24-2F98-3145-874F-BEFE5C6F9809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0E9E31-5E28-EE05-D3BC-944AD5FDD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3BEEDE-01D1-400D-3FF0-8943315D2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33A1-7F5C-A046-9E6D-F9AAEAFAEA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8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8630EC-B4DD-FBA4-8489-4874922C7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D60D-C371-FE4C-B3E7-2232C45542E9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7CFF00-D410-B354-BF5C-8AE397F46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1E61F4-0CE5-1B27-7514-7D939A98D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B972-6981-FE40-8497-7199DC395A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42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E287B-6534-06F2-770D-0186BABF1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0D20-9498-044C-800A-9B8AE451F058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F990B-B29B-D625-ABF6-31F047680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0C284-EF62-2283-E3AE-4CB97B7BC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BF18-DC3E-6842-80D5-F7125017D7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19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CEC4C76-F770-74B6-6B88-41F1359EE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0316-6D30-D446-83E7-62D758E81CEC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114537D-0109-5021-B8E8-DEF1CB57E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83F48B6-04ED-8757-EE30-901CA5209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0FB5-80D5-EC4A-9731-7AF9754C53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34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C01F3FD-49FE-F463-5177-E7B725B64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301E-F4C7-004F-A411-BFCFF71CA864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A4AF9C3-B3A0-3B96-A66E-AC9F4C4C2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49C512E-D5BE-E03C-1BF6-1D4B34E80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CA61-3744-874E-A5B1-A12E3EDA8A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13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52A9150-E271-BCF8-8474-6242E910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9EDB-D690-DA4A-83BC-CF52ADF58F1D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4CBFD38-E4D5-98C8-FA0C-F349C2441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DBC8BA7-0F5D-D0B5-5A5C-39F9B1B36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E33C-18DC-854C-8FC1-11A535D4D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B970AAA-60CE-A01E-D723-0266133BF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6878-AD09-074A-9614-5A6231666AC5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58BA9E4-A018-7653-381C-C710E67E3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F82D20C-2B91-CED8-EDA0-08D937E24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22E4-8E41-C94D-A091-5AFA74B1EE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13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BDE0DF2-8336-77C5-E251-3A5988341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261C-0097-9542-8C69-9B9D32961EF1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09422BD-889C-9FE0-4556-0E333D07A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9BD1CA6-C564-B701-CED8-C531BB532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7484-C649-5549-9646-11A1CF581C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4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A6725B-AE47-948B-8981-781596F5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C6F4-4A1F-0F48-87CD-B1CE1BA6B9EE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1B1835-314A-67BD-D779-5766AF842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A95D01-77C3-338E-1CFD-A4F1B546F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FB88-9B16-C34D-9B11-047AC655F1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3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8404CD-1BBC-637D-1F9A-0E869AEB3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020A-A157-4542-8BB7-06C2B941451C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082CAFC-FE7C-346B-5FB7-D132EB357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FD342D6-336D-A951-C6C5-666597277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56D2-4333-064C-87AF-B33AC625AA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0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1A111C-8EC1-F1DD-08C5-203313445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E3EA-8A98-BB4C-8C82-30CDAA4626A8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BD523D-E8D8-A040-31BD-DE8064C96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0F64A-1846-AB74-420D-952F2B7B3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BF70-67B1-664E-9292-837C553983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1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2938"/>
            <a:ext cx="2057400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38"/>
            <a:ext cx="6019800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B4B2D2-DE96-8201-266A-B75798AF5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6D03-5833-D748-A869-F1BEF238EDCF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1F61A9-2900-B22E-DBC7-DA776E921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4A55D-072C-C859-6BFF-E74C45071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DBA7-3DAD-2746-B3B1-8F4A943DAC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CD8C07-9FCB-1192-C8EA-50D3CD269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6D48-83F0-0840-B7BB-9DEDDDA6F11E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3502BD-AD3F-D039-C0AB-E5BA9ACD1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C0F251-91B8-6329-7136-C984CE75F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3148-FBBC-1C47-B1C1-C31DE22CC5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6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533AA0A-66CB-5631-C1F2-660BD9E49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E634-1D3E-CA47-9F0F-9EEBA96E1BC5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B20AC9-5B10-5FFF-7886-38AAEF8A2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1B4F95E-2DBF-6817-8BA1-BAD016B33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0F16-7E91-3B43-9026-2F747A4F7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8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7D8FE54-2EF7-DC7B-BB6F-6FD5C8BF5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A45B-3BEF-D24A-B3E3-1163E52F859A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1B116D1-745F-5C09-1752-54EAEF80F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ADD04B1-5DC1-F1E2-D5E9-0A854C64F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135E-9A34-6748-99DD-AB147F532E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4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D0D0751-4532-127C-2EF6-638423E6C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E37A-BD51-AD4D-A4F1-6850A8DBA5F7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39A127E-F5C9-0A69-33CF-ABAF86F19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67E1C44-CB1F-FBB3-72F7-23BA4CC5D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267B-EFB9-7244-AA78-105B68BE1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1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C5697119-6901-9F0E-1D60-2E3558C21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B386-8333-BA4A-9012-67D07BCB9204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C234C60-62B4-8335-D1A8-455562A2F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0DFD321-E23E-3AD4-B5F1-4A73325C2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DBF1-167E-5C4C-ADFD-F67CC271CB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4C77A53-BBE3-0A4E-D347-2289D2F30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2F10-2835-244F-BA0B-A10D2155AE2E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C5C7C5F-3699-227A-65A3-A70CEE769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F62D3-F50B-BFAD-90D5-930B6B090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CF43-52C5-2645-92F2-8DCA2A1A2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E87FAFC-4487-24A9-679C-FC2D7A82B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6B4A-8335-A547-B342-B7BD5D1AE064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A1587A7-D661-DE61-B007-39265E108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B13BB7B-29BC-4EB6-02EC-344165348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8CAD-378F-3C42-A8DE-417C4EEAAC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00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鱼不愚\桌面\未标题-1副本.jpg">
            <a:extLst>
              <a:ext uri="{FF2B5EF4-FFF2-40B4-BE49-F238E27FC236}">
                <a16:creationId xmlns:a16="http://schemas.microsoft.com/office/drawing/2014/main" id="{0409B0E2-9BC8-9E8D-5D79-AEC7AD6B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0808B233-846A-2ED1-46E8-561EAFD61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72CCAF9E-CA24-2DC2-ABD6-0994EEC81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日期占位符 3">
            <a:extLst>
              <a:ext uri="{FF2B5EF4-FFF2-40B4-BE49-F238E27FC236}">
                <a16:creationId xmlns:a16="http://schemas.microsoft.com/office/drawing/2014/main" id="{6C76795C-AA3B-B9E1-184E-896823ED19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17B4DDC-F022-F54A-B3A4-ABAB3FC91C06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1030" name="页脚占位符 4">
            <a:extLst>
              <a:ext uri="{FF2B5EF4-FFF2-40B4-BE49-F238E27FC236}">
                <a16:creationId xmlns:a16="http://schemas.microsoft.com/office/drawing/2014/main" id="{AE6273D0-2B63-AC0C-674F-397E8E7F6A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>
            <a:extLst>
              <a:ext uri="{FF2B5EF4-FFF2-40B4-BE49-F238E27FC236}">
                <a16:creationId xmlns:a16="http://schemas.microsoft.com/office/drawing/2014/main" id="{646B223F-CE71-C7A2-326B-B467C515FA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82B3C4-D2FC-BC47-9772-C46D2555A7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经典特宋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华文细黑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鱼不愚\桌面\未标题-1副本.jpg">
            <a:extLst>
              <a:ext uri="{FF2B5EF4-FFF2-40B4-BE49-F238E27FC236}">
                <a16:creationId xmlns:a16="http://schemas.microsoft.com/office/drawing/2014/main" id="{202E2680-164F-0FCC-F306-2581EDD0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C:\Documents and Settings\鱼不愚\桌面\未标题-1副本.jpg">
            <a:extLst>
              <a:ext uri="{FF2B5EF4-FFF2-40B4-BE49-F238E27FC236}">
                <a16:creationId xmlns:a16="http://schemas.microsoft.com/office/drawing/2014/main" id="{2985BBBE-A480-2027-6EAF-63CD077D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标题占位符 1">
            <a:extLst>
              <a:ext uri="{FF2B5EF4-FFF2-40B4-BE49-F238E27FC236}">
                <a16:creationId xmlns:a16="http://schemas.microsoft.com/office/drawing/2014/main" id="{61B0F9C3-A3C9-334E-3DC7-42D8F4032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7" name="文本占位符 2">
            <a:extLst>
              <a:ext uri="{FF2B5EF4-FFF2-40B4-BE49-F238E27FC236}">
                <a16:creationId xmlns:a16="http://schemas.microsoft.com/office/drawing/2014/main" id="{65FF556E-1C27-3CF9-95E7-414C54372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4" name="日期占位符 3">
            <a:extLst>
              <a:ext uri="{FF2B5EF4-FFF2-40B4-BE49-F238E27FC236}">
                <a16:creationId xmlns:a16="http://schemas.microsoft.com/office/drawing/2014/main" id="{C93DE308-CDAA-8A81-8CE0-49F7971AEF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87AA38D-BD13-874C-8BE1-FF1A07FF43B9}" type="datetimeFigureOut">
              <a:rPr lang="zh-CN" altLang="en-US"/>
              <a:pPr>
                <a:defRPr/>
              </a:pPr>
              <a:t>2026/3/17</a:t>
            </a:fld>
            <a:endParaRPr lang="zh-CN" altLang="en-US"/>
          </a:p>
        </p:txBody>
      </p:sp>
      <p:sp>
        <p:nvSpPr>
          <p:cNvPr id="2055" name="页脚占位符 4">
            <a:extLst>
              <a:ext uri="{FF2B5EF4-FFF2-40B4-BE49-F238E27FC236}">
                <a16:creationId xmlns:a16="http://schemas.microsoft.com/office/drawing/2014/main" id="{3EE30FA3-20F6-3287-CB3F-FCD3E50321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>
            <a:extLst>
              <a:ext uri="{FF2B5EF4-FFF2-40B4-BE49-F238E27FC236}">
                <a16:creationId xmlns:a16="http://schemas.microsoft.com/office/drawing/2014/main" id="{B50CB2B8-8E5A-4E8C-54CF-BE5D2BA116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0C8AD2-AB3A-8949-8EA9-9E5F019163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经典特宋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  <a:cs typeface="经典特宋简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华文细黑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  <a:cs typeface="华文细黑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47E7-F99A-9CA6-945C-024CECE8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8036"/>
            <a:ext cx="2811595" cy="7747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B32A748-E322-EC6F-A9E6-69BA514B4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6848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258628" y="1556792"/>
          <a:ext cx="885698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65E99D-CD46-EB1E-6135-749BFD2462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666" r="15754"/>
          <a:stretch>
            <a:fillRect/>
          </a:stretch>
        </p:blipFill>
        <p:spPr>
          <a:xfrm>
            <a:off x="5273177" y="132489"/>
            <a:ext cx="3785059" cy="9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A6EBCA4F-84DA-A95C-3CB8-D0646C2F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500313"/>
            <a:ext cx="5143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47688" indent="-2730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 3" pitchFamily="18" charset="2"/>
              <a:buChar char=""/>
              <a:defRPr/>
            </a:pPr>
            <a:r>
              <a:rPr lang="en-ZW" altLang="en-US" sz="2200" dirty="0">
                <a:latin typeface="Tahoma" pitchFamily="34" charset="0"/>
                <a:cs typeface="Tahoma" pitchFamily="34" charset="0"/>
              </a:rPr>
              <a:t>Address:11 Natal Road, Belgravia, Harare, Zimbabwe</a:t>
            </a:r>
          </a:p>
          <a:p>
            <a:pPr eaLnBrk="1" hangingPunct="1">
              <a:spcBef>
                <a:spcPct val="20000"/>
              </a:spcBef>
              <a:buFont typeface="Wingdings 3" pitchFamily="18" charset="2"/>
              <a:buChar char=""/>
              <a:defRPr/>
            </a:pPr>
            <a:r>
              <a:rPr lang="en-ZW" altLang="en-US" sz="2200" dirty="0">
                <a:latin typeface="Tahoma" pitchFamily="34" charset="0"/>
                <a:cs typeface="Tahoma" pitchFamily="34" charset="0"/>
              </a:rPr>
              <a:t>Tel: </a:t>
            </a:r>
            <a:r>
              <a:rPr lang="en-ZW" altLang="en-US" sz="2200" b="1" dirty="0">
                <a:latin typeface="Tahoma" pitchFamily="34" charset="0"/>
                <a:cs typeface="Tahoma" pitchFamily="34" charset="0"/>
              </a:rPr>
              <a:t>+263 4 794 065 /6/8/54/74</a:t>
            </a:r>
            <a:endParaRPr lang="en-ZW" altLang="en-US" sz="22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Wingdings 3" pitchFamily="18" charset="2"/>
              <a:buChar char=""/>
              <a:defRPr/>
            </a:pPr>
            <a:r>
              <a:rPr lang="en-ZW" altLang="en-US" sz="2200" dirty="0">
                <a:latin typeface="Tahoma" pitchFamily="34" charset="0"/>
                <a:cs typeface="Tahoma" pitchFamily="34" charset="0"/>
              </a:rPr>
              <a:t>Fax: </a:t>
            </a:r>
            <a:r>
              <a:rPr lang="en-ZW" altLang="en-US" sz="2200" b="1" dirty="0">
                <a:latin typeface="Tahoma" pitchFamily="34" charset="0"/>
                <a:cs typeface="Tahoma" pitchFamily="34" charset="0"/>
              </a:rPr>
              <a:t>+263 4 794 072 </a:t>
            </a:r>
            <a:r>
              <a:rPr lang="en-ZW" altLang="en-US" sz="2200" dirty="0">
                <a:latin typeface="Tahoma" pitchFamily="34" charset="0"/>
                <a:cs typeface="Tahoma" pitchFamily="34" charset="0"/>
              </a:rPr>
              <a:t> </a:t>
            </a:r>
          </a:p>
          <a:p>
            <a:pPr eaLnBrk="1" hangingPunct="1">
              <a:spcBef>
                <a:spcPct val="20000"/>
              </a:spcBef>
              <a:buFont typeface="Wingdings 3" pitchFamily="18" charset="2"/>
              <a:buChar char=""/>
              <a:defRPr/>
            </a:pPr>
            <a:r>
              <a:rPr lang="en-ZW" altLang="en-US" sz="2200" dirty="0">
                <a:latin typeface="Tahoma" pitchFamily="34" charset="0"/>
                <a:cs typeface="Tahoma" pitchFamily="34" charset="0"/>
              </a:rPr>
              <a:t>Email: </a:t>
            </a:r>
            <a:r>
              <a:rPr lang="en-ZW" altLang="en-US" sz="2200" b="1" dirty="0" err="1">
                <a:latin typeface="Tahoma" pitchFamily="34" charset="0"/>
                <a:cs typeface="Tahoma" pitchFamily="34" charset="0"/>
              </a:rPr>
              <a:t>sramadhan@aripo.org</a:t>
            </a:r>
            <a:endParaRPr lang="en-ZW" altLang="en-US" sz="2200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Wingdings 3" pitchFamily="18" charset="2"/>
              <a:buChar char=""/>
              <a:defRPr/>
            </a:pPr>
            <a:r>
              <a:rPr lang="en-ZW" altLang="en-US" sz="2200" b="1" dirty="0">
                <a:latin typeface="Tahoma" pitchFamily="34" charset="0"/>
                <a:cs typeface="Tahoma" pitchFamily="34" charset="0"/>
              </a:rPr>
              <a:t>mail@aripo.org</a:t>
            </a:r>
          </a:p>
          <a:p>
            <a:pPr eaLnBrk="1" hangingPunct="1">
              <a:spcBef>
                <a:spcPct val="20000"/>
              </a:spcBef>
              <a:buFont typeface="Wingdings 3" pitchFamily="18" charset="2"/>
              <a:buChar char=""/>
              <a:defRPr/>
            </a:pPr>
            <a:r>
              <a:rPr lang="en-ZW" altLang="en-US" sz="2200" b="1" dirty="0">
                <a:latin typeface="Tahoma" pitchFamily="34" charset="0"/>
                <a:cs typeface="Tahoma" pitchFamily="34" charset="0"/>
              </a:rPr>
              <a:t>Website: www.aripo.org </a:t>
            </a:r>
            <a:endParaRPr lang="en-US" alt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				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alt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5">
            <a:extLst>
              <a:ext uri="{FF2B5EF4-FFF2-40B4-BE49-F238E27FC236}">
                <a16:creationId xmlns:a16="http://schemas.microsoft.com/office/drawing/2014/main" id="{4862345C-9695-C8F2-9197-B55BEA32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268" y="4322161"/>
            <a:ext cx="5643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ea typeface="宋体" panose="02010600030101010101" pitchFamily="2" charset="-122"/>
                <a:cs typeface="Tahoma" panose="020B0604030504040204" pitchFamily="34" charset="0"/>
                <a:sym typeface="Haettenschweiler" panose="020B0706040902060204" pitchFamily="34" charset="0"/>
              </a:rPr>
              <a:t>SAID  RAMADHAN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ea typeface="宋体" panose="02010600030101010101" pitchFamily="2" charset="-122"/>
                <a:cs typeface="Tahoma" panose="020B0604030504040204" pitchFamily="34" charset="0"/>
                <a:sym typeface="Haettenschweiler" panose="020B0706040902060204" pitchFamily="34" charset="0"/>
              </a:rPr>
              <a:t>HEAD SEARCH &amp; EXAMINATION - ARIPO</a:t>
            </a:r>
            <a:endParaRPr lang="en-US" altLang="en-US" sz="1800" b="1" dirty="0">
              <a:latin typeface="Cambria" panose="02040503050406030204" pitchFamily="18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27650" name="TextBox 30">
            <a:extLst>
              <a:ext uri="{FF2B5EF4-FFF2-40B4-BE49-F238E27FC236}">
                <a16:creationId xmlns:a16="http://schemas.microsoft.com/office/drawing/2014/main" id="{24F66405-9557-ED48-1242-30C5567F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5507940"/>
            <a:ext cx="4860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Cape Town, South Africa, March 23-25, 2026.</a:t>
            </a:r>
            <a:endParaRPr lang="en-ZW" altLang="en-US" sz="1800" b="1" dirty="0">
              <a:latin typeface="Cambria" panose="02040503050406030204" pitchFamily="18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0496EA02-6290-CA8B-4B95-1070B1E9D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82805"/>
            <a:ext cx="80648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The Role of Plant Variety Protection in Safeguarding Innovation and Combating Illegal Seed Practices</a:t>
            </a:r>
            <a:endParaRPr lang="en-ZW" altLang="en-US" sz="2800" dirty="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8878A-06F7-AAF9-D257-BB663D0AA3BD}"/>
              </a:ext>
            </a:extLst>
          </p:cNvPr>
          <p:cNvSpPr txBox="1"/>
          <p:nvPr/>
        </p:nvSpPr>
        <p:spPr>
          <a:xfrm>
            <a:off x="1331912" y="3030051"/>
            <a:ext cx="7056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Harmonised</a:t>
            </a: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Regional Protocols to Advance Plant Variety Protection in Africa – The Arusha Protocol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12484-F4EE-0536-982D-E81F5C12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4624"/>
            <a:ext cx="4464496" cy="1260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A7DDE09A-56EF-54AC-A375-C51EB5F3E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3251200" cy="7747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D8D0C408-4495-6E5D-FDDD-0C4C7D955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888392"/>
            <a:ext cx="7931224" cy="46085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800" dirty="0">
                <a:latin typeface="Cambria" panose="02040503050406030204" pitchFamily="18" charset="0"/>
                <a:cs typeface="华文细黑" panose="02010600040101010101" pitchFamily="2" charset="-122"/>
              </a:rPr>
              <a:t>Introduction – ARIPO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800" dirty="0">
                <a:latin typeface="Cambria" panose="02040503050406030204" pitchFamily="18" charset="0"/>
                <a:cs typeface="华文细黑" panose="02010600040101010101" pitchFamily="2" charset="-122"/>
              </a:rPr>
              <a:t>PVP as a Driver of Agricultural Innovation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800" dirty="0">
                <a:latin typeface="Cambria" panose="02040503050406030204" pitchFamily="18" charset="0"/>
                <a:cs typeface="华文细黑" panose="02010600040101010101" pitchFamily="2" charset="-122"/>
              </a:rPr>
              <a:t>The Arusha Protocol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Cambria" panose="02040503050406030204" pitchFamily="18" charset="0"/>
                <a:cs typeface="华文细黑" panose="02010600040101010101" pitchFamily="2" charset="-122"/>
              </a:rPr>
              <a:t>Adoption and Entry into Force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Cambria" panose="02040503050406030204" pitchFamily="18" charset="0"/>
                <a:cs typeface="华文细黑" panose="02010600040101010101" pitchFamily="2" charset="-122"/>
              </a:rPr>
              <a:t>Grant Requirements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Cambria" panose="02040503050406030204" pitchFamily="18" charset="0"/>
                <a:cs typeface="华文细黑" panose="02010600040101010101" pitchFamily="2" charset="-122"/>
              </a:rPr>
              <a:t>Scope of the Breeders’ Rights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Cambria" panose="02040503050406030204" pitchFamily="18" charset="0"/>
                <a:cs typeface="华文细黑" panose="02010600040101010101" pitchFamily="2" charset="-122"/>
              </a:rPr>
              <a:t>Legal Mechanisms for Discouraging Illegal Practices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800" dirty="0">
                <a:latin typeface="Cambria" panose="02040503050406030204" pitchFamily="18" charset="0"/>
                <a:cs typeface="华文细黑" panose="02010600040101010101" pitchFamily="2" charset="-122"/>
              </a:rPr>
              <a:t>Conclusion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altLang="en-US" dirty="0">
              <a:latin typeface="Cambria" panose="02040503050406030204" pitchFamily="18" charset="0"/>
              <a:cs typeface="华文细黑" panose="02010600040101010101" pitchFamily="2" charset="-122"/>
            </a:endParaRPr>
          </a:p>
          <a:p>
            <a:endParaRPr lang="en-US" altLang="en-US" sz="2800" dirty="0">
              <a:latin typeface="Cambria" panose="02040503050406030204" pitchFamily="18" charset="0"/>
              <a:cs typeface="华文细黑" panose="02010600040101010101" pitchFamily="2" charset="-122"/>
            </a:endParaRPr>
          </a:p>
          <a:p>
            <a:endParaRPr lang="en-US" altLang="en-US" sz="2800" dirty="0">
              <a:latin typeface="Cambria" panose="02040503050406030204" pitchFamily="18" charset="0"/>
              <a:cs typeface="华文细黑" panose="02010600040101010101" pitchFamily="2" charset="-122"/>
            </a:endParaRPr>
          </a:p>
          <a:p>
            <a:endParaRPr lang="en-US" altLang="en-US" sz="2800" dirty="0">
              <a:latin typeface="Cambria" panose="02040503050406030204" pitchFamily="18" charset="0"/>
              <a:cs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86E37-415C-412C-149C-FC22B8E87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6A9034-4F55-12F2-406A-0392FEDB7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4394" r="11205" b="3960"/>
          <a:stretch>
            <a:fillRect/>
          </a:stretch>
        </p:blipFill>
        <p:spPr>
          <a:xfrm>
            <a:off x="5658276" y="2804565"/>
            <a:ext cx="3450228" cy="3072707"/>
          </a:xfrm>
          <a:prstGeom prst="rect">
            <a:avLst/>
          </a:prstGeom>
        </p:spPr>
      </p:pic>
      <p:sp>
        <p:nvSpPr>
          <p:cNvPr id="28673" name="Title 1">
            <a:extLst>
              <a:ext uri="{FF2B5EF4-FFF2-40B4-BE49-F238E27FC236}">
                <a16:creationId xmlns:a16="http://schemas.microsoft.com/office/drawing/2014/main" id="{33C7409B-FA77-CC89-1BB3-5DCC26C41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9296"/>
            <a:ext cx="4306888" cy="5334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33C8F"/>
                </a:solidFill>
                <a:latin typeface="Cambria" panose="02040503050406030204" pitchFamily="18" charset="0"/>
              </a:rPr>
              <a:t>Introduction - ARIPO</a:t>
            </a:r>
          </a:p>
        </p:txBody>
      </p:sp>
      <p:sp>
        <p:nvSpPr>
          <p:cNvPr id="28674" name="Text Placeholder 2">
            <a:extLst>
              <a:ext uri="{FF2B5EF4-FFF2-40B4-BE49-F238E27FC236}">
                <a16:creationId xmlns:a16="http://schemas.microsoft.com/office/drawing/2014/main" id="{35CA0A86-C65E-5ED4-9D1F-1362FF514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5329" y="2276872"/>
            <a:ext cx="3775075" cy="49847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cs typeface="华文细黑" panose="02010600040101010101" pitchFamily="2" charset="-122"/>
              </a:rPr>
              <a:t>ARIPO Member States</a:t>
            </a:r>
          </a:p>
        </p:txBody>
      </p:sp>
      <p:sp>
        <p:nvSpPr>
          <p:cNvPr id="28675" name="Text Placeholder 4">
            <a:extLst>
              <a:ext uri="{FF2B5EF4-FFF2-40B4-BE49-F238E27FC236}">
                <a16:creationId xmlns:a16="http://schemas.microsoft.com/office/drawing/2014/main" id="{69CD25E6-A7F3-9360-CF32-EB83B1F7DA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217612" y="2348880"/>
            <a:ext cx="4176464" cy="72008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Cambria" panose="02040503050406030204" pitchFamily="18" charset="0"/>
                <a:cs typeface="华文细黑" panose="02010600040101010101" pitchFamily="2" charset="-122"/>
              </a:rPr>
              <a:t>ARIPO Mandates Related to the Agriculture Sector</a:t>
            </a:r>
          </a:p>
        </p:txBody>
      </p:sp>
      <p:sp>
        <p:nvSpPr>
          <p:cNvPr id="28676" name="Content Placeholder 5">
            <a:extLst>
              <a:ext uri="{FF2B5EF4-FFF2-40B4-BE49-F238E27FC236}">
                <a16:creationId xmlns:a16="http://schemas.microsoft.com/office/drawing/2014/main" id="{F06254CE-C4FE-3584-6EED-98B3319A7B3A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539552" y="3103802"/>
            <a:ext cx="4859123" cy="2712650"/>
          </a:xfrm>
        </p:spPr>
        <p:txBody>
          <a:bodyPr/>
          <a:lstStyle/>
          <a:p>
            <a:pPr marL="169863" indent="-169863">
              <a:spcBef>
                <a:spcPct val="0"/>
              </a:spcBef>
              <a:spcAft>
                <a:spcPts val="600"/>
              </a:spcAft>
            </a:pPr>
            <a:r>
              <a:rPr lang="en-US" altLang="en-US" sz="1800" b="1" dirty="0">
                <a:latin typeface="Cambria" panose="02040503050406030204" pitchFamily="18" charset="0"/>
                <a:cs typeface="华文细黑" panose="02010600040101010101" pitchFamily="2" charset="-122"/>
              </a:rPr>
              <a:t>Harare Protocol</a:t>
            </a:r>
            <a:r>
              <a:rPr lang="en-US" altLang="en-US" sz="1800" dirty="0">
                <a:latin typeface="Cambria" panose="02040503050406030204" pitchFamily="18" charset="0"/>
                <a:cs typeface="华文细黑" panose="02010600040101010101" pitchFamily="2" charset="-122"/>
              </a:rPr>
              <a:t>: </a:t>
            </a:r>
            <a:r>
              <a:rPr lang="en-US" altLang="en-US" sz="1800" dirty="0">
                <a:latin typeface="Cambria" panose="02040503050406030204" pitchFamily="18" charset="0"/>
                <a:cs typeface="Tahoma" panose="020B0604030504040204" pitchFamily="34" charset="0"/>
              </a:rPr>
              <a:t>Patent, Utility Model, and Design</a:t>
            </a:r>
          </a:p>
          <a:p>
            <a:pPr marL="569913" lvl="1" indent="-169863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1400" i="1" dirty="0">
                <a:latin typeface="Cambria" panose="02040503050406030204" pitchFamily="18" charset="0"/>
                <a:cs typeface="Tahoma" panose="020B0604030504040204" pitchFamily="34" charset="0"/>
              </a:rPr>
              <a:t>Inventions: Biotechnology advancements, Smart farming solutions, Automation and robotics, Sustainability-focused technologies</a:t>
            </a:r>
          </a:p>
          <a:p>
            <a:pPr marL="169863" indent="-169863">
              <a:spcBef>
                <a:spcPct val="0"/>
              </a:spcBef>
              <a:spcAft>
                <a:spcPts val="600"/>
              </a:spcAft>
            </a:pPr>
            <a:r>
              <a:rPr lang="en-US" altLang="en-US" sz="1800" b="1" dirty="0">
                <a:latin typeface="Cambria" panose="02040503050406030204" pitchFamily="18" charset="0"/>
                <a:cs typeface="华文细黑" panose="02010600040101010101" pitchFamily="2" charset="-122"/>
              </a:rPr>
              <a:t>Banjul Protocol</a:t>
            </a:r>
            <a:r>
              <a:rPr lang="en-US" altLang="en-US" sz="1800" dirty="0">
                <a:latin typeface="Cambria" panose="02040503050406030204" pitchFamily="18" charset="0"/>
                <a:cs typeface="华文细黑" panose="02010600040101010101" pitchFamily="2" charset="-122"/>
              </a:rPr>
              <a:t>: Marks</a:t>
            </a:r>
          </a:p>
          <a:p>
            <a:pPr marL="569913" lvl="1" indent="-169863">
              <a:spcBef>
                <a:spcPct val="0"/>
              </a:spcBef>
              <a:spcAft>
                <a:spcPts val="600"/>
              </a:spcAft>
            </a:pPr>
            <a:r>
              <a:rPr lang="en-US" altLang="en-US" sz="1400" b="1" dirty="0">
                <a:latin typeface="Cambria" panose="02040503050406030204" pitchFamily="18" charset="0"/>
                <a:cs typeface="华文细黑" panose="02010600040101010101" pitchFamily="2" charset="-122"/>
              </a:rPr>
              <a:t>Branding</a:t>
            </a:r>
          </a:p>
          <a:p>
            <a:r>
              <a:rPr lang="en-US" altLang="en-US" sz="2000" b="1" dirty="0">
                <a:solidFill>
                  <a:srgbClr val="00B050"/>
                </a:solidFill>
                <a:latin typeface="Cambria" panose="02040503050406030204" pitchFamily="18" charset="0"/>
                <a:cs typeface="华文细黑" panose="02010600040101010101" pitchFamily="2" charset="-122"/>
              </a:rPr>
              <a:t>Arusha Protocol: Plant Varieties of Protection (PVP)</a:t>
            </a:r>
          </a:p>
          <a:p>
            <a:endParaRPr lang="en-US" altLang="en-US" sz="1800" dirty="0">
              <a:latin typeface="Cambria" panose="02040503050406030204" pitchFamily="18" charset="0"/>
              <a:cs typeface="华文细黑" panose="02010600040101010101" pitchFamily="2" charset="-122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3AA7F13-51EA-4B8F-8D84-70550290B36A}"/>
              </a:ext>
            </a:extLst>
          </p:cNvPr>
          <p:cNvSpPr/>
          <p:nvPr/>
        </p:nvSpPr>
        <p:spPr>
          <a:xfrm>
            <a:off x="181331" y="871552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 algn="just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African Regional Intellectual Property Organization (ARIPO) was created </a:t>
            </a:r>
            <a:r>
              <a:rPr lang="en-US" sz="2000" kern="0" dirty="0">
                <a:latin typeface="Cambria" pitchFamily="18" charset="0"/>
                <a:ea typeface="Tahoma" pitchFamily="34" charset="0"/>
                <a:cs typeface="Tahoma" pitchFamily="34" charset="0"/>
              </a:rPr>
              <a:t>on 9 December 1976.</a:t>
            </a:r>
          </a:p>
          <a:p>
            <a:pPr marL="347663" indent="-347663" algn="just">
              <a:buFont typeface="Wingdings" pitchFamily="2" charset="2"/>
              <a:buChar char="§"/>
              <a:defRPr/>
            </a:pPr>
            <a:r>
              <a:rPr lang="en-US" sz="2000" dirty="0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ARIPO aims to harmonize IP protection systems to promote innovation and creativity and protect rights holders.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9EB56-ABFF-C47E-CBE1-48437C6BC3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66" r="15754"/>
          <a:stretch>
            <a:fillRect/>
          </a:stretch>
        </p:blipFill>
        <p:spPr>
          <a:xfrm>
            <a:off x="5473589" y="0"/>
            <a:ext cx="3670411" cy="8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F87CE-A8CC-762B-44E2-3DEAC7D82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27D0-48B7-24CA-BDB5-26B8BF56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2012"/>
            <a:ext cx="7488832" cy="558676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PVP as a Driver of Agricultural Innovation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593320-3A1A-0586-6AE3-D9E95821D7E9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683928" y="548680"/>
            <a:ext cx="520855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Plant Variety Protection</a:t>
            </a:r>
          </a:p>
          <a:p>
            <a:pPr marL="514350" lvl="2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Protecting seed and plant varieties is crucial for food security</a:t>
            </a:r>
          </a:p>
          <a:p>
            <a:pPr marL="514350" lvl="2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PVP grants intellectual property rights to breeders, giving exclusive control over plant propagating materials for several years.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Incentivizing Breeders</a:t>
            </a:r>
          </a:p>
          <a:p>
            <a:pPr marL="514350" lvl="2" indent="-285750"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PVP encourages breeders to invest in new varieties by ensuring market exclusivity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recover development costs.</a:t>
            </a:r>
          </a:p>
          <a:p>
            <a:pPr marL="228600" lvl="2" indent="0" algn="just" fontAlgn="auto">
              <a:spcAft>
                <a:spcPts val="0"/>
              </a:spcAft>
              <a:buNone/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7" descr="Seeds, plants, and agricultural research representing plant variety protection and innovation">
            <a:extLst>
              <a:ext uri="{FF2B5EF4-FFF2-40B4-BE49-F238E27FC236}">
                <a16:creationId xmlns:a16="http://schemas.microsoft.com/office/drawing/2014/main" id="{BAA5ED42-4FBB-3B80-673F-38B1B0B12E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19" r="9713" b="2"/>
          <a:stretch>
            <a:fillRect/>
          </a:stretch>
        </p:blipFill>
        <p:spPr>
          <a:xfrm>
            <a:off x="95984" y="692696"/>
            <a:ext cx="3683928" cy="32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009E7-DE8B-22BF-948F-AAF0092469CE}"/>
              </a:ext>
            </a:extLst>
          </p:cNvPr>
          <p:cNvSpPr txBox="1"/>
          <p:nvPr/>
        </p:nvSpPr>
        <p:spPr>
          <a:xfrm>
            <a:off x="136765" y="4039073"/>
            <a:ext cx="6595475" cy="162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Supporting Innovation and Investment in the Seed Sector</a:t>
            </a:r>
          </a:p>
          <a:p>
            <a:pPr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Enhancing Sustainability, Competitiveness, and Trust</a:t>
            </a:r>
          </a:p>
          <a:p>
            <a:pPr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Protecting the Rights and Livelihoods of Breeders and Farmers</a:t>
            </a:r>
          </a:p>
          <a:p>
            <a:pPr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Incentivizing Public &amp; Private Investment </a:t>
            </a:r>
          </a:p>
        </p:txBody>
      </p:sp>
    </p:spTree>
    <p:extLst>
      <p:ext uri="{BB962C8B-B14F-4D97-AF65-F5344CB8AC3E}">
        <p14:creationId xmlns:p14="http://schemas.microsoft.com/office/powerpoint/2010/main" val="18054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A0C61F8-DAFC-C5D0-8F41-42B42AE1A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94" y="124520"/>
            <a:ext cx="3702118" cy="432048"/>
          </a:xfrm>
        </p:spPr>
        <p:txBody>
          <a:bodyPr/>
          <a:lstStyle/>
          <a:p>
            <a:r>
              <a:rPr lang="en-ZW" altLang="en-US" sz="2400" b="1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Arusha Protocol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AB21FAA-A7D3-AD59-9710-FFAB45142A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671930" cy="230425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The Protocol </a:t>
            </a: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empowers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ARIPO to </a:t>
            </a:r>
            <a:r>
              <a:rPr lang="en-US" altLang="en-US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grant and administer breeders’ rights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on behalf of the Contracting States.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It was adopted on July 6, 2015, in Arusha, Tanzania, and entered into force on 27 November 2024.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Contracting States: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Cabo Verde, Ghana, São Tomé and Príncipe, and Rwanda.</a:t>
            </a:r>
          </a:p>
        </p:txBody>
      </p:sp>
      <p:pic>
        <p:nvPicPr>
          <p:cNvPr id="2" name="Content Placeholder 4" descr="A close-up of berries on a bush&#10;&#10;AI-generated content may be incorrect.">
            <a:extLst>
              <a:ext uri="{FF2B5EF4-FFF2-40B4-BE49-F238E27FC236}">
                <a16:creationId xmlns:a16="http://schemas.microsoft.com/office/drawing/2014/main" id="{0E1D6E36-EDF8-A634-D2B3-6AB669BA3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692" y="4348808"/>
            <a:ext cx="2891813" cy="16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field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F5C1EE94-EDCF-3EBC-52F1-5C029138F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891813" cy="1351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57B6-6F1B-B820-47C3-CB3396272247}"/>
              </a:ext>
            </a:extLst>
          </p:cNvPr>
          <p:cNvSpPr txBox="1"/>
          <p:nvPr/>
        </p:nvSpPr>
        <p:spPr>
          <a:xfrm>
            <a:off x="131829" y="3079120"/>
            <a:ext cx="588033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Regional Application and Centralized Processing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 single regional application process and centralized examination improve efficiency and reduce costs for breeders.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C5154-12B4-0C82-1DAA-AE8408404297}"/>
              </a:ext>
            </a:extLst>
          </p:cNvPr>
          <p:cNvSpPr txBox="1"/>
          <p:nvPr/>
        </p:nvSpPr>
        <p:spPr>
          <a:xfrm>
            <a:off x="3581257" y="5149044"/>
            <a:ext cx="2533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14 applications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FBD6EB1-99C9-2298-9A58-D365288A7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16632"/>
            <a:ext cx="4464051" cy="611187"/>
          </a:xfrm>
        </p:spPr>
        <p:txBody>
          <a:bodyPr/>
          <a:lstStyle/>
          <a:p>
            <a:r>
              <a:rPr lang="en-ZW" altLang="en-US" sz="2800" b="1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Grant Requirements</a:t>
            </a:r>
            <a:endParaRPr lang="en-ZW" altLang="en-US" sz="2800" b="1" i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532F82DA-547B-0160-83BA-33F3AED98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78" y="2097088"/>
            <a:ext cx="2508226" cy="376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1E2619-36F6-C068-A3FB-43516C5CF0D1}"/>
              </a:ext>
            </a:extLst>
          </p:cNvPr>
          <p:cNvGrpSpPr/>
          <p:nvPr/>
        </p:nvGrpSpPr>
        <p:grpSpPr>
          <a:xfrm>
            <a:off x="165724" y="936430"/>
            <a:ext cx="6062460" cy="4868834"/>
            <a:chOff x="107504" y="993800"/>
            <a:chExt cx="6062460" cy="48688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0489EB-6C47-AC14-896F-FE76627DC72F}"/>
                </a:ext>
              </a:extLst>
            </p:cNvPr>
            <p:cNvSpPr/>
            <p:nvPr/>
          </p:nvSpPr>
          <p:spPr>
            <a:xfrm>
              <a:off x="1187450" y="995364"/>
              <a:ext cx="4800896" cy="109219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Plant Variety must comply with the following requirements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22BBCA-79AE-0E37-CABB-3C75ECF355C8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50" y="2097088"/>
              <a:ext cx="12054" cy="334813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584743-B409-7CBA-0F8B-056841D06974}"/>
                </a:ext>
              </a:extLst>
            </p:cNvPr>
            <p:cNvSpPr/>
            <p:nvPr/>
          </p:nvSpPr>
          <p:spPr>
            <a:xfrm>
              <a:off x="2209376" y="2961754"/>
              <a:ext cx="3931067" cy="140335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36525">
                <a:defRPr/>
              </a:pPr>
              <a:r>
                <a:rPr lang="en-US" sz="24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DUS Criteria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20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istinctness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20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</a:t>
              </a: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niformity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en-US" sz="20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tability</a:t>
              </a:r>
              <a:endParaRPr lang="en-ZW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9E8942-7BBD-2CB1-47EC-75B20DC8AB9F}"/>
                </a:ext>
              </a:extLst>
            </p:cNvPr>
            <p:cNvSpPr/>
            <p:nvPr/>
          </p:nvSpPr>
          <p:spPr>
            <a:xfrm>
              <a:off x="2193924" y="2228851"/>
              <a:ext cx="3921539" cy="61118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563" indent="-46038">
                <a:defRPr/>
              </a:pPr>
              <a:r>
                <a:rPr lang="en-US" sz="24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Novelty</a:t>
              </a:r>
              <a:endParaRPr lang="en-ZW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7285F6-A873-1053-2693-31B79C87BD8E}"/>
                </a:ext>
              </a:extLst>
            </p:cNvPr>
            <p:cNvSpPr/>
            <p:nvPr/>
          </p:nvSpPr>
          <p:spPr>
            <a:xfrm>
              <a:off x="2195736" y="4509120"/>
              <a:ext cx="3960588" cy="41057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36525">
                <a:defRPr/>
              </a:pPr>
              <a:r>
                <a:rPr lang="en-US" sz="24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Variety Denomination</a:t>
              </a:r>
              <a:endParaRPr lang="en-ZW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7113" name="Picture 14">
              <a:extLst>
                <a:ext uri="{FF2B5EF4-FFF2-40B4-BE49-F238E27FC236}">
                  <a16:creationId xmlns:a16="http://schemas.microsoft.com/office/drawing/2014/main" id="{33EAD3AC-5CED-6F19-C19B-6499A8422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93800"/>
              <a:ext cx="1044575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5336C2-FF9A-1338-A8A1-C67BE0DE5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6075" y="2564904"/>
              <a:ext cx="57626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98C7A79-FE0C-9FD1-8644-EABD43DCF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6075" y="3645024"/>
              <a:ext cx="57626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19C61B-F38D-37BE-C3F6-6E30141085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9250" y="4725144"/>
              <a:ext cx="57626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558889-7A1A-D120-45DE-9156C54E120F}"/>
                </a:ext>
              </a:extLst>
            </p:cNvPr>
            <p:cNvSpPr/>
            <p:nvPr/>
          </p:nvSpPr>
          <p:spPr>
            <a:xfrm>
              <a:off x="2209376" y="5063705"/>
              <a:ext cx="3960588" cy="79892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36525" indent="-46038">
                <a:defRPr/>
              </a:pPr>
              <a:r>
                <a:rPr lang="en-US" sz="24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Formalities &amp; Payment of fees</a:t>
              </a:r>
              <a:endParaRPr lang="en-ZW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751D27-AAF6-3802-ECCD-0E9FC4663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2890" y="5445224"/>
              <a:ext cx="57626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8D6659-47A7-3F7C-D06F-6D4A96B50120}"/>
              </a:ext>
            </a:extLst>
          </p:cNvPr>
          <p:cNvSpPr txBox="1">
            <a:spLocks/>
          </p:cNvSpPr>
          <p:nvPr/>
        </p:nvSpPr>
        <p:spPr>
          <a:xfrm>
            <a:off x="468313" y="188913"/>
            <a:ext cx="6983412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9pPr>
          </a:lstStyle>
          <a:p>
            <a:pPr algn="ctr">
              <a:defRPr/>
            </a:pPr>
            <a:endParaRPr lang="en-ZW" altLang="en-US" sz="3600" kern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E68BA2-78A4-881C-D79C-8E64163B909C}"/>
              </a:ext>
            </a:extLst>
          </p:cNvPr>
          <p:cNvSpPr txBox="1">
            <a:spLocks/>
          </p:cNvSpPr>
          <p:nvPr/>
        </p:nvSpPr>
        <p:spPr>
          <a:xfrm>
            <a:off x="450850" y="949325"/>
            <a:ext cx="7793038" cy="395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n-ZW" altLang="en-US" sz="2800" b="1" kern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27718FCE-CE30-0E9A-13FC-F8FA8727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25" y="678977"/>
            <a:ext cx="831373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TXihei" panose="02010600040101010101" pitchFamily="2" charset="-122"/>
                <a:ea typeface="STXihei" panose="02010600040101010101" pitchFamily="2" charset="-122"/>
                <a:cs typeface="STXihei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2pPr>
            <a:lvl3pPr marL="1143000" indent="-4524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holder is entitled to prevent others from carrying out the following acts without the authorization of the holder:</a:t>
            </a: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20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or reproduction, </a:t>
            </a:r>
            <a:r>
              <a:rPr lang="en-US" sz="20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conditioning for the purpose of propagation, selling or offering for sale, marketing, exporting, and i</a:t>
            </a:r>
            <a:r>
              <a:rPr lang="en-US" altLang="en-US" sz="20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mporting.</a:t>
            </a:r>
          </a:p>
        </p:txBody>
      </p:sp>
      <p:sp>
        <p:nvSpPr>
          <p:cNvPr id="38917" name="TextBox 2">
            <a:extLst>
              <a:ext uri="{FF2B5EF4-FFF2-40B4-BE49-F238E27FC236}">
                <a16:creationId xmlns:a16="http://schemas.microsoft.com/office/drawing/2014/main" id="{927F14DD-20DF-C669-7897-3D98EDBB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7632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TXihei" panose="02010600040101010101" pitchFamily="2" charset="-122"/>
                <a:ea typeface="STXihei" panose="02010600040101010101" pitchFamily="2" charset="-122"/>
                <a:cs typeface="STXihei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W" altLang="en-US" sz="2400" b="1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Scope of Protection of Breeders’ Rights</a:t>
            </a:r>
            <a:endParaRPr lang="en-ZW" altLang="en-US" sz="2400" b="1" i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80030-A137-F064-0B7D-4CADCBC15D0A}"/>
              </a:ext>
            </a:extLst>
          </p:cNvPr>
          <p:cNvSpPr txBox="1">
            <a:spLocks noChangeArrowheads="1"/>
          </p:cNvSpPr>
          <p:nvPr/>
        </p:nvSpPr>
        <p:spPr>
          <a:xfrm>
            <a:off x="107950" y="2520270"/>
            <a:ext cx="6156176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经典特宋简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  <a:cs typeface="经典特宋简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  <a:cs typeface="经典特宋简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  <a:cs typeface="经典特宋简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  <a:cs typeface="经典特宋简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经典特宋简" pitchFamily="1" charset="-122"/>
                <a:ea typeface="经典特宋简" pitchFamily="1" charset="-122"/>
              </a:defRPr>
            </a:lvl9pPr>
          </a:lstStyle>
          <a:p>
            <a:r>
              <a:rPr lang="en-US" altLang="en-US" sz="2400" b="1" kern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Exceptions to the Protection</a:t>
            </a:r>
            <a:endParaRPr lang="en-US" altLang="en-US" sz="2400" b="1" i="1" kern="0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C99C-5B66-407A-A3F6-95E46832ADA7}"/>
              </a:ext>
            </a:extLst>
          </p:cNvPr>
          <p:cNvSpPr txBox="1">
            <a:spLocks noChangeArrowheads="1"/>
          </p:cNvSpPr>
          <p:nvPr/>
        </p:nvSpPr>
        <p:spPr>
          <a:xfrm>
            <a:off x="378336" y="2935725"/>
            <a:ext cx="7121116" cy="14003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华文细黑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华文细黑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华文细黑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华文细黑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华文细黑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kern="0" dirty="0">
                <a:latin typeface="Tahoma" panose="020B0604030504040204" pitchFamily="34" charset="0"/>
                <a:cs typeface="Tahoma" panose="020B0604030504040204" pitchFamily="34" charset="0"/>
              </a:rPr>
              <a:t>The main exceptions to the breeders’ scope of rights are: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Tahoma" panose="020B0604030504040204" pitchFamily="34" charset="0"/>
                <a:cs typeface="Tahoma" panose="020B0604030504040204" pitchFamily="34" charset="0"/>
              </a:rPr>
              <a:t>Acts done privately and for </a:t>
            </a:r>
            <a:r>
              <a:rPr lang="en-US" altLang="en-US" sz="2000" kern="0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non-commercial purposes, for experimental purposes, or for breeding other varieties.</a:t>
            </a:r>
            <a:endParaRPr lang="en-US" altLang="en-US" sz="2000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3A10FB-31C3-0BF2-0FBE-C29CAD78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36" y="4463346"/>
            <a:ext cx="689918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TXihei" panose="02010600040101010101" pitchFamily="2" charset="-122"/>
                <a:ea typeface="STXihei" panose="02010600040101010101" pitchFamily="2" charset="-122"/>
                <a:cs typeface="STXihei" panose="02010600040101010101" pitchFamily="2" charset="-122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The agricultural exemption (Farm-saved seed)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person (farmer) may save seeds for planting on the person’s land, but </a:t>
            </a:r>
            <a:r>
              <a:rPr lang="en-US" altLang="en-US" sz="2000" b="1" u="sng" dirty="0">
                <a:latin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transfer to others for seed reproduction purposes.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6CB4A9-0E0E-D46A-F83F-44F4BAD2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73" y="3838575"/>
            <a:ext cx="153972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11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A3C41E5-DF98-F5C7-839E-AB6E0B375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42" y="44624"/>
            <a:ext cx="8730822" cy="568693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 Mechanisms for Discouraging Illegal Practices</a:t>
            </a:r>
            <a:endParaRPr lang="en-US" altLang="en-US" sz="2400" b="1" i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273982D5-9291-D51B-6C6B-BFC02134C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692696"/>
            <a:ext cx="8507413" cy="2160786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The PBR holders can enforce their rights on the grounds of infringing acts in relation to the variety within the Contracting States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The Protocol requires that each contracting State ensure that accessible and appropriate enforcement measures and dispute settlement mechanisms, sanctions, and remedies are available for the effective enforcement of breeders’ rights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138482D9-7584-74D0-FB39-82EF106D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68" y="4401567"/>
            <a:ext cx="2242736" cy="15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4">
            <a:extLst>
              <a:ext uri="{FF2B5EF4-FFF2-40B4-BE49-F238E27FC236}">
                <a16:creationId xmlns:a16="http://schemas.microsoft.com/office/drawing/2014/main" id="{447300DC-EC63-64D1-3310-78E372FF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63" y="2932489"/>
            <a:ext cx="636007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TXihei" panose="02010600040101010101" pitchFamily="2" charset="-122"/>
                <a:ea typeface="STXihei" panose="02010600040101010101" pitchFamily="2" charset="-122"/>
                <a:cs typeface="STXihei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TXihei" panose="02010600040101010101" pitchFamily="2" charset="-122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The measure could be: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Civil Measures (forfeiture, seizure, damages)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Administrative Measures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Customs Measures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Criminal Measures (Willful violation on a commercial scale)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Measures resulting from Alternative Dispute Resolution</a:t>
            </a:r>
          </a:p>
        </p:txBody>
      </p:sp>
      <p:pic>
        <p:nvPicPr>
          <p:cNvPr id="3" name="Content Placeholder 7" descr="Farmers exchanging seeds, counterfeit seed packages, and agricultural fields showing poor crop growth">
            <a:extLst>
              <a:ext uri="{FF2B5EF4-FFF2-40B4-BE49-F238E27FC236}">
                <a16:creationId xmlns:a16="http://schemas.microsoft.com/office/drawing/2014/main" id="{CFA40BC4-F5A7-3082-1A77-E42C8040D9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8" r="15157"/>
          <a:stretch>
            <a:fillRect/>
          </a:stretch>
        </p:blipFill>
        <p:spPr>
          <a:xfrm>
            <a:off x="6865768" y="2622576"/>
            <a:ext cx="2242736" cy="1781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Props1.xml><?xml version="1.0" encoding="utf-8"?>
<ds:datastoreItem xmlns:ds="http://schemas.openxmlformats.org/officeDocument/2006/customXml" ds:itemID="{5D3A6450-3D83-4C2B-AA3A-538C70373FCC}"/>
</file>

<file path=customXml/itemProps2.xml><?xml version="1.0" encoding="utf-8"?>
<ds:datastoreItem xmlns:ds="http://schemas.openxmlformats.org/officeDocument/2006/customXml" ds:itemID="{208959BC-1F28-487D-9DA5-47F5ECB00406}"/>
</file>

<file path=customXml/itemProps3.xml><?xml version="1.0" encoding="utf-8"?>
<ds:datastoreItem xmlns:ds="http://schemas.openxmlformats.org/officeDocument/2006/customXml" ds:itemID="{504958C3-3B6E-4DF2-8DC1-0360FF8A6B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7649</TotalTime>
  <Pages>0</Pages>
  <Words>684</Words>
  <Characters>0</Characters>
  <Application>Microsoft Office PowerPoint</Application>
  <DocSecurity>0</DocSecurity>
  <PresentationFormat>On-screen Show (4:3)</PresentationFormat>
  <Lines>0</Lines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华文细黑</vt:lpstr>
      <vt:lpstr>Arial</vt:lpstr>
      <vt:lpstr>Calibri</vt:lpstr>
      <vt:lpstr>Cambria</vt:lpstr>
      <vt:lpstr>Gill Sans MT</vt:lpstr>
      <vt:lpstr>Tahoma</vt:lpstr>
      <vt:lpstr>Wingdings</vt:lpstr>
      <vt:lpstr>Wingdings 3</vt:lpstr>
      <vt:lpstr>经典特宋简</vt:lpstr>
      <vt:lpstr>Office 主题</vt:lpstr>
      <vt:lpstr>1_Office 主题</vt:lpstr>
      <vt:lpstr>PowerPoint Presentation</vt:lpstr>
      <vt:lpstr>PowerPoint Presentation</vt:lpstr>
      <vt:lpstr>Outline</vt:lpstr>
      <vt:lpstr>Introduction - ARIPO</vt:lpstr>
      <vt:lpstr>PVP as a Driver of Agricultural Innovation</vt:lpstr>
      <vt:lpstr>The Arusha Protocol</vt:lpstr>
      <vt:lpstr>Grant Requirements</vt:lpstr>
      <vt:lpstr>PowerPoint Presentation</vt:lpstr>
      <vt:lpstr>Legal Mechanisms for Discouraging Illegal Practices</vt:lpstr>
      <vt:lpstr>Conclusion</vt:lpstr>
      <vt:lpstr>PowerPoint Presentation</vt:lpstr>
    </vt:vector>
  </TitlesOfParts>
  <Company>kingsoft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rachel</dc:creator>
  <cp:lastModifiedBy>Mr Said Ramadhan</cp:lastModifiedBy>
  <cp:revision>211</cp:revision>
  <cp:lastPrinted>2026-03-17T07:21:58Z</cp:lastPrinted>
  <dcterms:created xsi:type="dcterms:W3CDTF">2011-06-08T11:08:52Z</dcterms:created>
  <dcterms:modified xsi:type="dcterms:W3CDTF">2026-03-17T09:44:34Z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  <property fmtid="{D5CDD505-2E9C-101B-9397-08002B2CF9AE}" pid="3" name="ContentTypeId">
    <vt:lpwstr>0x0101005CAD4FDCD765274E8C613F0834747463</vt:lpwstr>
  </property>
</Properties>
</file>