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diagrams/data1.xml" ContentType="application/vnd.openxmlformats-officedocument.drawingml.diagramData+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ustom.xml" ContentType="application/vnd.openxmlformats-officedocument.custom-properties+xml"/>
  <Override PartName="/docProps/app.xml" ContentType="application/vnd.openxmlformats-officedocument.extended-properties+xml"/>
  <Override PartName="/docMetadata/LabelInfo.xml" ContentType="application/vnd.ms-office.classificationlabel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6"/>
  </p:notesMasterIdLst>
  <p:sldIdLst>
    <p:sldId id="289" r:id="rId3"/>
    <p:sldId id="351" r:id="rId4"/>
    <p:sldId id="350" r:id="rId5"/>
    <p:sldId id="354" r:id="rId6"/>
    <p:sldId id="341" r:id="rId7"/>
    <p:sldId id="355" r:id="rId8"/>
    <p:sldId id="327" r:id="rId9"/>
    <p:sldId id="342" r:id="rId10"/>
    <p:sldId id="343" r:id="rId11"/>
    <p:sldId id="330" r:id="rId12"/>
    <p:sldId id="325" r:id="rId13"/>
    <p:sldId id="282" r:id="rId14"/>
    <p:sldId id="284"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666" autoAdjust="0"/>
    <p:restoredTop sz="90557" autoAdjust="0"/>
  </p:normalViewPr>
  <p:slideViewPr>
    <p:cSldViewPr snapToGrid="0">
      <p:cViewPr varScale="1">
        <p:scale>
          <a:sx n="66" d="100"/>
          <a:sy n="66" d="100"/>
        </p:scale>
        <p:origin x="1464" y="36"/>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70" d="100"/>
          <a:sy n="70" d="100"/>
        </p:scale>
        <p:origin x="3240" y="5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customXml" Target="../customXml/item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customXml" Target="../customXml/item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customXml" Target="../customXml/item2.xml"/></Relationships>
</file>

<file path=ppt/diagrams/_rels/data1.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gif"/><Relationship Id="rId3" Type="http://schemas.openxmlformats.org/officeDocument/2006/relationships/image" Target="../media/image4.jpeg"/><Relationship Id="rId7" Type="http://schemas.openxmlformats.org/officeDocument/2006/relationships/image" Target="../media/image8.jpeg"/><Relationship Id="rId12" Type="http://schemas.openxmlformats.org/officeDocument/2006/relationships/image" Target="../media/image13.jpeg"/><Relationship Id="rId17" Type="http://schemas.openxmlformats.org/officeDocument/2006/relationships/image" Target="../media/image18.jpeg"/><Relationship Id="rId2" Type="http://schemas.openxmlformats.org/officeDocument/2006/relationships/image" Target="../media/image3.jpeg"/><Relationship Id="rId16" Type="http://schemas.openxmlformats.org/officeDocument/2006/relationships/image" Target="../media/image17.png"/><Relationship Id="rId1" Type="http://schemas.openxmlformats.org/officeDocument/2006/relationships/image" Target="../media/image2.jpeg"/><Relationship Id="rId6" Type="http://schemas.openxmlformats.org/officeDocument/2006/relationships/image" Target="../media/image7.jpeg"/><Relationship Id="rId11" Type="http://schemas.openxmlformats.org/officeDocument/2006/relationships/image" Target="../media/image12.jpeg"/><Relationship Id="rId5" Type="http://schemas.openxmlformats.org/officeDocument/2006/relationships/image" Target="../media/image6.jpeg"/><Relationship Id="rId15" Type="http://schemas.openxmlformats.org/officeDocument/2006/relationships/image" Target="../media/image16.jpeg"/><Relationship Id="rId10" Type="http://schemas.openxmlformats.org/officeDocument/2006/relationships/image" Target="../media/image11.jpeg"/><Relationship Id="rId4" Type="http://schemas.openxmlformats.org/officeDocument/2006/relationships/image" Target="../media/image5.jpeg"/><Relationship Id="rId9" Type="http://schemas.openxmlformats.org/officeDocument/2006/relationships/image" Target="../media/image10.jpeg"/><Relationship Id="rId14" Type="http://schemas.openxmlformats.org/officeDocument/2006/relationships/image" Target="../media/image15.jpeg"/></Relationships>
</file>

<file path=ppt/diagrams/_rels/drawing1.xml.rels><?xml version="1.0" encoding="UTF-8" standalone="yes"?>
<Relationships xmlns="http://schemas.openxmlformats.org/package/2006/relationships"><Relationship Id="rId8" Type="http://schemas.openxmlformats.org/officeDocument/2006/relationships/image" Target="../media/image14.gif"/><Relationship Id="rId13" Type="http://schemas.openxmlformats.org/officeDocument/2006/relationships/image" Target="../media/image9.png"/><Relationship Id="rId3" Type="http://schemas.openxmlformats.org/officeDocument/2006/relationships/image" Target="../media/image12.jpeg"/><Relationship Id="rId7" Type="http://schemas.openxmlformats.org/officeDocument/2006/relationships/image" Target="../media/image15.jpeg"/><Relationship Id="rId12" Type="http://schemas.openxmlformats.org/officeDocument/2006/relationships/image" Target="../media/image10.jpeg"/><Relationship Id="rId17" Type="http://schemas.openxmlformats.org/officeDocument/2006/relationships/image" Target="../media/image6.jpeg"/><Relationship Id="rId2" Type="http://schemas.openxmlformats.org/officeDocument/2006/relationships/image" Target="../media/image3.jpeg"/><Relationship Id="rId16" Type="http://schemas.openxmlformats.org/officeDocument/2006/relationships/image" Target="../media/image5.jpeg"/><Relationship Id="rId1" Type="http://schemas.openxmlformats.org/officeDocument/2006/relationships/image" Target="../media/image2.jpeg"/><Relationship Id="rId6" Type="http://schemas.openxmlformats.org/officeDocument/2006/relationships/image" Target="../media/image16.jpeg"/><Relationship Id="rId11" Type="http://schemas.openxmlformats.org/officeDocument/2006/relationships/image" Target="../media/image8.jpeg"/><Relationship Id="rId5" Type="http://schemas.openxmlformats.org/officeDocument/2006/relationships/image" Target="../media/image17.png"/><Relationship Id="rId15" Type="http://schemas.openxmlformats.org/officeDocument/2006/relationships/image" Target="../media/image7.jpeg"/><Relationship Id="rId10" Type="http://schemas.openxmlformats.org/officeDocument/2006/relationships/image" Target="../media/image11.jpeg"/><Relationship Id="rId4" Type="http://schemas.openxmlformats.org/officeDocument/2006/relationships/image" Target="../media/image18.jpeg"/><Relationship Id="rId9" Type="http://schemas.openxmlformats.org/officeDocument/2006/relationships/image" Target="../media/image13.jpeg"/><Relationship Id="rId14" Type="http://schemas.openxmlformats.org/officeDocument/2006/relationships/image" Target="../media/image4.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6D88874-2B5B-465A-81D6-137EC034E057}" type="doc">
      <dgm:prSet loTypeId="urn:microsoft.com/office/officeart/2005/8/layout/radial5" loCatId="cycle" qsTypeId="urn:microsoft.com/office/officeart/2005/8/quickstyle/simple1" qsCatId="simple" csTypeId="urn:microsoft.com/office/officeart/2005/8/colors/accent1_2" csCatId="accent1" phldr="1"/>
      <dgm:spPr/>
      <dgm:t>
        <a:bodyPr/>
        <a:lstStyle/>
        <a:p>
          <a:endParaRPr lang="en-US"/>
        </a:p>
      </dgm:t>
    </dgm:pt>
    <dgm:pt modelId="{CAB07535-4C29-49E8-B7BD-1C21114B54F2}">
      <dgm:prSet phldrT="[Text]" phldr="1"/>
      <dgm:spPr>
        <a:blipFill rotWithShape="0">
          <a:blip xmlns:r="http://schemas.openxmlformats.org/officeDocument/2006/relationships" r:embed="rId1"/>
          <a:stretch>
            <a:fillRect/>
          </a:stretch>
        </a:blipFill>
      </dgm:spPr>
      <dgm:t>
        <a:bodyPr/>
        <a:lstStyle/>
        <a:p>
          <a:endParaRPr lang="en-US" dirty="0"/>
        </a:p>
      </dgm:t>
    </dgm:pt>
    <dgm:pt modelId="{45306F3A-9202-4B7F-93E1-E2BC2D40B26F}" type="parTrans" cxnId="{96ED9052-4148-4034-8B9A-CA6889DF2CB5}">
      <dgm:prSet/>
      <dgm:spPr/>
      <dgm:t>
        <a:bodyPr/>
        <a:lstStyle/>
        <a:p>
          <a:endParaRPr lang="en-US"/>
        </a:p>
      </dgm:t>
    </dgm:pt>
    <dgm:pt modelId="{BE6F9F04-3C31-4829-B292-4D977D50A85A}" type="sibTrans" cxnId="{96ED9052-4148-4034-8B9A-CA6889DF2CB5}">
      <dgm:prSet/>
      <dgm:spPr/>
      <dgm:t>
        <a:bodyPr/>
        <a:lstStyle/>
        <a:p>
          <a:endParaRPr lang="en-US"/>
        </a:p>
      </dgm:t>
    </dgm:pt>
    <dgm:pt modelId="{32A02370-F23A-4A5C-BC0A-12CE51CCE616}">
      <dgm:prSet phldrT="[Text]" phldr="1"/>
      <dgm:spPr>
        <a:blipFill rotWithShape="0">
          <a:blip xmlns:r="http://schemas.openxmlformats.org/officeDocument/2006/relationships" r:embed="rId2"/>
          <a:stretch>
            <a:fillRect/>
          </a:stretch>
        </a:blipFill>
      </dgm:spPr>
      <dgm:t>
        <a:bodyPr/>
        <a:lstStyle/>
        <a:p>
          <a:endParaRPr lang="en-US" dirty="0"/>
        </a:p>
      </dgm:t>
    </dgm:pt>
    <dgm:pt modelId="{7954BE78-9E0A-4EEB-BA7E-61608AF56028}" type="parTrans" cxnId="{A9E0120B-2AB1-4C88-A64F-267E98C52AF6}">
      <dgm:prSet/>
      <dgm:spPr>
        <a:ln>
          <a:solidFill>
            <a:schemeClr val="bg1"/>
          </a:solidFill>
        </a:ln>
      </dgm:spPr>
      <dgm:t>
        <a:bodyPr/>
        <a:lstStyle/>
        <a:p>
          <a:endParaRPr lang="en-US"/>
        </a:p>
      </dgm:t>
    </dgm:pt>
    <dgm:pt modelId="{357FABDC-509F-4D73-9A34-77BE9108C9E6}" type="sibTrans" cxnId="{A9E0120B-2AB1-4C88-A64F-267E98C52AF6}">
      <dgm:prSet/>
      <dgm:spPr/>
      <dgm:t>
        <a:bodyPr/>
        <a:lstStyle/>
        <a:p>
          <a:endParaRPr lang="en-US"/>
        </a:p>
      </dgm:t>
    </dgm:pt>
    <dgm:pt modelId="{B0F238B3-45C4-4DC0-BB7F-8896E5BDF01D}">
      <dgm:prSet phldrT="[Text]" phldr="1"/>
      <dgm:spPr>
        <a:blipFill rotWithShape="0">
          <a:blip xmlns:r="http://schemas.openxmlformats.org/officeDocument/2006/relationships" r:embed="rId3"/>
          <a:stretch>
            <a:fillRect/>
          </a:stretch>
        </a:blipFill>
      </dgm:spPr>
      <dgm:t>
        <a:bodyPr/>
        <a:lstStyle/>
        <a:p>
          <a:endParaRPr lang="en-US" dirty="0"/>
        </a:p>
      </dgm:t>
    </dgm:pt>
    <dgm:pt modelId="{FCD4A027-1089-4D27-9A0A-CCB2E2288E3F}" type="parTrans" cxnId="{081A5681-1013-4B28-B0CD-37217797F402}">
      <dgm:prSet/>
      <dgm:spPr>
        <a:ln>
          <a:solidFill>
            <a:schemeClr val="bg1"/>
          </a:solidFill>
        </a:ln>
      </dgm:spPr>
      <dgm:t>
        <a:bodyPr/>
        <a:lstStyle/>
        <a:p>
          <a:endParaRPr lang="en-US"/>
        </a:p>
      </dgm:t>
    </dgm:pt>
    <dgm:pt modelId="{65BB0743-5134-4E2F-866B-08C03A69975B}" type="sibTrans" cxnId="{081A5681-1013-4B28-B0CD-37217797F402}">
      <dgm:prSet/>
      <dgm:spPr/>
      <dgm:t>
        <a:bodyPr/>
        <a:lstStyle/>
        <a:p>
          <a:endParaRPr lang="en-US"/>
        </a:p>
      </dgm:t>
    </dgm:pt>
    <dgm:pt modelId="{40E83E3C-FD43-4D8D-9210-41BA36202CEA}">
      <dgm:prSet phldrT="[Text]" phldr="1"/>
      <dgm:spPr>
        <a:blipFill rotWithShape="0">
          <a:blip xmlns:r="http://schemas.openxmlformats.org/officeDocument/2006/relationships" r:embed="rId4"/>
          <a:stretch>
            <a:fillRect/>
          </a:stretch>
        </a:blipFill>
      </dgm:spPr>
      <dgm:t>
        <a:bodyPr/>
        <a:lstStyle/>
        <a:p>
          <a:endParaRPr lang="en-US" dirty="0"/>
        </a:p>
      </dgm:t>
    </dgm:pt>
    <dgm:pt modelId="{759773AA-5DC1-4800-BD89-F033F868F7CE}" type="parTrans" cxnId="{EC4C8B7D-F1FD-4287-B74D-062408AFD939}">
      <dgm:prSet/>
      <dgm:spPr>
        <a:ln>
          <a:solidFill>
            <a:schemeClr val="bg1"/>
          </a:solidFill>
        </a:ln>
      </dgm:spPr>
      <dgm:t>
        <a:bodyPr/>
        <a:lstStyle/>
        <a:p>
          <a:endParaRPr lang="en-US"/>
        </a:p>
      </dgm:t>
    </dgm:pt>
    <dgm:pt modelId="{235A9C29-9FCC-491D-9089-E58752BC00DD}" type="sibTrans" cxnId="{EC4C8B7D-F1FD-4287-B74D-062408AFD939}">
      <dgm:prSet/>
      <dgm:spPr/>
      <dgm:t>
        <a:bodyPr/>
        <a:lstStyle/>
        <a:p>
          <a:endParaRPr lang="en-US"/>
        </a:p>
      </dgm:t>
    </dgm:pt>
    <dgm:pt modelId="{53DCE954-4F43-4297-B958-34567384F1C2}">
      <dgm:prSet phldrT="[Text]" phldr="1"/>
      <dgm:spPr>
        <a:blipFill rotWithShape="0">
          <a:blip xmlns:r="http://schemas.openxmlformats.org/officeDocument/2006/relationships" r:embed="rId5"/>
          <a:stretch>
            <a:fillRect/>
          </a:stretch>
        </a:blipFill>
      </dgm:spPr>
      <dgm:t>
        <a:bodyPr/>
        <a:lstStyle/>
        <a:p>
          <a:endParaRPr lang="en-US" dirty="0"/>
        </a:p>
      </dgm:t>
    </dgm:pt>
    <dgm:pt modelId="{9B9D8AB6-6893-47C5-8D57-5F5830FD0486}" type="parTrans" cxnId="{EB6635EB-8859-4168-890C-941DF3DA2909}">
      <dgm:prSet/>
      <dgm:spPr>
        <a:ln>
          <a:solidFill>
            <a:schemeClr val="bg1"/>
          </a:solidFill>
        </a:ln>
      </dgm:spPr>
      <dgm:t>
        <a:bodyPr/>
        <a:lstStyle/>
        <a:p>
          <a:endParaRPr lang="en-US"/>
        </a:p>
      </dgm:t>
    </dgm:pt>
    <dgm:pt modelId="{449FA1B1-3EE2-4BE9-82B5-1A5A1CBF1DB5}" type="sibTrans" cxnId="{EB6635EB-8859-4168-890C-941DF3DA2909}">
      <dgm:prSet/>
      <dgm:spPr/>
      <dgm:t>
        <a:bodyPr/>
        <a:lstStyle/>
        <a:p>
          <a:endParaRPr lang="en-US"/>
        </a:p>
      </dgm:t>
    </dgm:pt>
    <dgm:pt modelId="{E257C66E-39FE-49E6-B4CE-2C3580208A4C}">
      <dgm:prSet/>
      <dgm:spPr>
        <a:blipFill rotWithShape="0">
          <a:blip xmlns:r="http://schemas.openxmlformats.org/officeDocument/2006/relationships" r:embed="rId6"/>
          <a:stretch>
            <a:fillRect/>
          </a:stretch>
        </a:blipFill>
      </dgm:spPr>
      <dgm:t>
        <a:bodyPr/>
        <a:lstStyle/>
        <a:p>
          <a:endParaRPr lang="en-US"/>
        </a:p>
      </dgm:t>
    </dgm:pt>
    <dgm:pt modelId="{ECC167B6-2805-4BCA-87AE-6EBB59997F43}" type="parTrans" cxnId="{87D8B27B-70A3-4CAB-A601-A3DF0AB74AFF}">
      <dgm:prSet/>
      <dgm:spPr>
        <a:ln>
          <a:solidFill>
            <a:schemeClr val="bg1"/>
          </a:solidFill>
        </a:ln>
      </dgm:spPr>
      <dgm:t>
        <a:bodyPr/>
        <a:lstStyle/>
        <a:p>
          <a:endParaRPr lang="en-US"/>
        </a:p>
      </dgm:t>
    </dgm:pt>
    <dgm:pt modelId="{B1D80131-ADB9-4646-B75E-18F4019150E8}" type="sibTrans" cxnId="{87D8B27B-70A3-4CAB-A601-A3DF0AB74AFF}">
      <dgm:prSet/>
      <dgm:spPr/>
      <dgm:t>
        <a:bodyPr/>
        <a:lstStyle/>
        <a:p>
          <a:endParaRPr lang="en-US"/>
        </a:p>
      </dgm:t>
    </dgm:pt>
    <dgm:pt modelId="{A1B8DE72-033A-4B79-8FBA-B78DC1120F73}">
      <dgm:prSet/>
      <dgm:spPr>
        <a:blipFill rotWithShape="0">
          <a:blip xmlns:r="http://schemas.openxmlformats.org/officeDocument/2006/relationships" r:embed="rId7"/>
          <a:stretch>
            <a:fillRect/>
          </a:stretch>
        </a:blipFill>
      </dgm:spPr>
      <dgm:t>
        <a:bodyPr/>
        <a:lstStyle/>
        <a:p>
          <a:endParaRPr lang="en-US"/>
        </a:p>
      </dgm:t>
    </dgm:pt>
    <dgm:pt modelId="{08C9371E-55F1-4B33-9336-AA181DA4D23C}" type="parTrans" cxnId="{C61432A5-E47E-46E8-A265-331D409A026A}">
      <dgm:prSet/>
      <dgm:spPr>
        <a:ln>
          <a:solidFill>
            <a:schemeClr val="bg1"/>
          </a:solidFill>
        </a:ln>
      </dgm:spPr>
      <dgm:t>
        <a:bodyPr/>
        <a:lstStyle/>
        <a:p>
          <a:endParaRPr lang="en-US"/>
        </a:p>
      </dgm:t>
    </dgm:pt>
    <dgm:pt modelId="{26CB1D14-D5CC-4866-982B-E9AF27566814}" type="sibTrans" cxnId="{C61432A5-E47E-46E8-A265-331D409A026A}">
      <dgm:prSet/>
      <dgm:spPr/>
      <dgm:t>
        <a:bodyPr/>
        <a:lstStyle/>
        <a:p>
          <a:endParaRPr lang="en-US"/>
        </a:p>
      </dgm:t>
    </dgm:pt>
    <dgm:pt modelId="{DF78B970-7BF0-4F43-8C93-257861E2DDEA}">
      <dgm:prSet/>
      <dgm:spPr>
        <a:blipFill rotWithShape="0">
          <a:blip xmlns:r="http://schemas.openxmlformats.org/officeDocument/2006/relationships" r:embed="rId8"/>
          <a:stretch>
            <a:fillRect/>
          </a:stretch>
        </a:blipFill>
      </dgm:spPr>
      <dgm:t>
        <a:bodyPr/>
        <a:lstStyle/>
        <a:p>
          <a:endParaRPr lang="en-US"/>
        </a:p>
      </dgm:t>
    </dgm:pt>
    <dgm:pt modelId="{30C85C37-CC18-4896-AE68-FE5F683BFE20}" type="parTrans" cxnId="{1F38B13E-FEB3-40E6-9775-8BD600949575}">
      <dgm:prSet/>
      <dgm:spPr>
        <a:ln>
          <a:solidFill>
            <a:schemeClr val="bg1"/>
          </a:solidFill>
        </a:ln>
      </dgm:spPr>
      <dgm:t>
        <a:bodyPr/>
        <a:lstStyle/>
        <a:p>
          <a:endParaRPr lang="en-US"/>
        </a:p>
      </dgm:t>
    </dgm:pt>
    <dgm:pt modelId="{3E45171F-543E-4293-824F-7E81720E408A}" type="sibTrans" cxnId="{1F38B13E-FEB3-40E6-9775-8BD600949575}">
      <dgm:prSet/>
      <dgm:spPr/>
      <dgm:t>
        <a:bodyPr/>
        <a:lstStyle/>
        <a:p>
          <a:endParaRPr lang="en-US"/>
        </a:p>
      </dgm:t>
    </dgm:pt>
    <dgm:pt modelId="{DB67C2AD-4452-4A53-8E35-984573F50EAA}">
      <dgm:prSet/>
      <dgm:spPr>
        <a:blipFill rotWithShape="0">
          <a:blip xmlns:r="http://schemas.openxmlformats.org/officeDocument/2006/relationships" r:embed="rId9"/>
          <a:stretch>
            <a:fillRect/>
          </a:stretch>
        </a:blipFill>
      </dgm:spPr>
      <dgm:t>
        <a:bodyPr/>
        <a:lstStyle/>
        <a:p>
          <a:endParaRPr lang="en-US"/>
        </a:p>
      </dgm:t>
    </dgm:pt>
    <dgm:pt modelId="{964B0DF9-CD22-4B6E-BAB6-817C1027AC1E}" type="parTrans" cxnId="{4A6821C6-C0BE-4579-81CC-E93290713DAA}">
      <dgm:prSet/>
      <dgm:spPr>
        <a:ln>
          <a:solidFill>
            <a:schemeClr val="bg1"/>
          </a:solidFill>
        </a:ln>
      </dgm:spPr>
      <dgm:t>
        <a:bodyPr/>
        <a:lstStyle/>
        <a:p>
          <a:endParaRPr lang="en-US"/>
        </a:p>
      </dgm:t>
    </dgm:pt>
    <dgm:pt modelId="{5D2C1A66-AF68-469F-97BE-CEFB4F9ACBA5}" type="sibTrans" cxnId="{4A6821C6-C0BE-4579-81CC-E93290713DAA}">
      <dgm:prSet/>
      <dgm:spPr/>
      <dgm:t>
        <a:bodyPr/>
        <a:lstStyle/>
        <a:p>
          <a:endParaRPr lang="en-US"/>
        </a:p>
      </dgm:t>
    </dgm:pt>
    <dgm:pt modelId="{D61866B3-2D22-465A-89CB-AAD6E88D11AE}">
      <dgm:prSet/>
      <dgm:spPr>
        <a:blipFill rotWithShape="0">
          <a:blip xmlns:r="http://schemas.openxmlformats.org/officeDocument/2006/relationships" r:embed="rId10"/>
          <a:stretch>
            <a:fillRect/>
          </a:stretch>
        </a:blipFill>
      </dgm:spPr>
      <dgm:t>
        <a:bodyPr/>
        <a:lstStyle/>
        <a:p>
          <a:endParaRPr lang="en-US" dirty="0"/>
        </a:p>
      </dgm:t>
    </dgm:pt>
    <dgm:pt modelId="{E3E3A958-DD35-4798-AF82-C44CB71E3BD0}" type="parTrans" cxnId="{39998BDD-F5AE-478F-8D5B-140E0B11A9EF}">
      <dgm:prSet/>
      <dgm:spPr>
        <a:ln>
          <a:solidFill>
            <a:schemeClr val="bg1"/>
          </a:solidFill>
        </a:ln>
      </dgm:spPr>
      <dgm:t>
        <a:bodyPr/>
        <a:lstStyle/>
        <a:p>
          <a:endParaRPr lang="en-US"/>
        </a:p>
      </dgm:t>
    </dgm:pt>
    <dgm:pt modelId="{35B09797-5ECD-4303-91FE-2DB1CC76E6BC}" type="sibTrans" cxnId="{39998BDD-F5AE-478F-8D5B-140E0B11A9EF}">
      <dgm:prSet/>
      <dgm:spPr/>
      <dgm:t>
        <a:bodyPr/>
        <a:lstStyle/>
        <a:p>
          <a:endParaRPr lang="en-US"/>
        </a:p>
      </dgm:t>
    </dgm:pt>
    <dgm:pt modelId="{160729E8-C2E3-4758-B902-BDAF14F299AA}">
      <dgm:prSet/>
      <dgm:spPr>
        <a:blipFill rotWithShape="0">
          <a:blip xmlns:r="http://schemas.openxmlformats.org/officeDocument/2006/relationships" r:embed="rId11"/>
          <a:stretch>
            <a:fillRect/>
          </a:stretch>
        </a:blipFill>
      </dgm:spPr>
      <dgm:t>
        <a:bodyPr/>
        <a:lstStyle/>
        <a:p>
          <a:endParaRPr lang="en-US"/>
        </a:p>
      </dgm:t>
    </dgm:pt>
    <dgm:pt modelId="{D29AC161-B526-4A57-A809-F3C1462ABC0D}" type="parTrans" cxnId="{B2B3FFA3-F9A8-4401-BED6-30E5EBEF7037}">
      <dgm:prSet/>
      <dgm:spPr>
        <a:ln>
          <a:solidFill>
            <a:schemeClr val="bg1"/>
          </a:solidFill>
        </a:ln>
      </dgm:spPr>
      <dgm:t>
        <a:bodyPr/>
        <a:lstStyle/>
        <a:p>
          <a:endParaRPr lang="en-US"/>
        </a:p>
      </dgm:t>
    </dgm:pt>
    <dgm:pt modelId="{9701B670-B406-44A3-A855-F37D3F865815}" type="sibTrans" cxnId="{B2B3FFA3-F9A8-4401-BED6-30E5EBEF7037}">
      <dgm:prSet/>
      <dgm:spPr/>
      <dgm:t>
        <a:bodyPr/>
        <a:lstStyle/>
        <a:p>
          <a:endParaRPr lang="en-US"/>
        </a:p>
      </dgm:t>
    </dgm:pt>
    <dgm:pt modelId="{098B4EF7-ACB7-4415-A1E8-0EC228FEDACD}">
      <dgm:prSet/>
      <dgm:spPr>
        <a:blipFill rotWithShape="0">
          <a:blip xmlns:r="http://schemas.openxmlformats.org/officeDocument/2006/relationships" r:embed="rId12"/>
          <a:stretch>
            <a:fillRect/>
          </a:stretch>
        </a:blipFill>
      </dgm:spPr>
      <dgm:t>
        <a:bodyPr/>
        <a:lstStyle/>
        <a:p>
          <a:endParaRPr lang="en-US"/>
        </a:p>
      </dgm:t>
    </dgm:pt>
    <dgm:pt modelId="{BA58E7AD-4AB5-4D90-8544-BBE3FAD449B3}" type="parTrans" cxnId="{FE10E62D-386C-4F91-AB37-317BB36C4ACF}">
      <dgm:prSet/>
      <dgm:spPr>
        <a:ln>
          <a:solidFill>
            <a:schemeClr val="bg1"/>
          </a:solidFill>
        </a:ln>
      </dgm:spPr>
      <dgm:t>
        <a:bodyPr/>
        <a:lstStyle/>
        <a:p>
          <a:endParaRPr lang="en-US"/>
        </a:p>
      </dgm:t>
    </dgm:pt>
    <dgm:pt modelId="{AD30BC60-AB5C-48E6-8AFF-03581438D10F}" type="sibTrans" cxnId="{FE10E62D-386C-4F91-AB37-317BB36C4ACF}">
      <dgm:prSet/>
      <dgm:spPr/>
      <dgm:t>
        <a:bodyPr/>
        <a:lstStyle/>
        <a:p>
          <a:endParaRPr lang="en-US"/>
        </a:p>
      </dgm:t>
    </dgm:pt>
    <dgm:pt modelId="{8121A2DE-CF40-4054-BC3F-A58D69E60694}">
      <dgm:prSet/>
      <dgm:spPr>
        <a:blipFill rotWithShape="0">
          <a:blip xmlns:r="http://schemas.openxmlformats.org/officeDocument/2006/relationships" r:embed="rId13"/>
          <a:stretch>
            <a:fillRect/>
          </a:stretch>
        </a:blipFill>
      </dgm:spPr>
      <dgm:t>
        <a:bodyPr/>
        <a:lstStyle/>
        <a:p>
          <a:endParaRPr lang="en-US"/>
        </a:p>
      </dgm:t>
    </dgm:pt>
    <dgm:pt modelId="{65498F2D-7575-45CE-8742-682D21D2270D}" type="parTrans" cxnId="{4FA94ECC-6A0C-466C-923C-54AFEE9B21BA}">
      <dgm:prSet/>
      <dgm:spPr>
        <a:ln>
          <a:solidFill>
            <a:schemeClr val="bg1"/>
          </a:solidFill>
        </a:ln>
      </dgm:spPr>
      <dgm:t>
        <a:bodyPr/>
        <a:lstStyle/>
        <a:p>
          <a:endParaRPr lang="en-US"/>
        </a:p>
      </dgm:t>
    </dgm:pt>
    <dgm:pt modelId="{51C45F87-062B-4E90-B904-661483D6B866}" type="sibTrans" cxnId="{4FA94ECC-6A0C-466C-923C-54AFEE9B21BA}">
      <dgm:prSet/>
      <dgm:spPr/>
      <dgm:t>
        <a:bodyPr/>
        <a:lstStyle/>
        <a:p>
          <a:endParaRPr lang="en-US"/>
        </a:p>
      </dgm:t>
    </dgm:pt>
    <dgm:pt modelId="{38427BFF-BC88-4359-A4AE-A81D25C66EED}">
      <dgm:prSet/>
      <dgm:spPr>
        <a:blipFill rotWithShape="0">
          <a:blip xmlns:r="http://schemas.openxmlformats.org/officeDocument/2006/relationships" r:embed="rId14"/>
          <a:stretch>
            <a:fillRect/>
          </a:stretch>
        </a:blipFill>
      </dgm:spPr>
      <dgm:t>
        <a:bodyPr/>
        <a:lstStyle/>
        <a:p>
          <a:endParaRPr lang="en-US"/>
        </a:p>
      </dgm:t>
    </dgm:pt>
    <dgm:pt modelId="{E698B4A3-2E04-4CE3-B9F3-6E41DBD60896}" type="parTrans" cxnId="{3F9DA3F4-9F94-406C-9782-532C1DA0166A}">
      <dgm:prSet/>
      <dgm:spPr>
        <a:ln>
          <a:solidFill>
            <a:schemeClr val="bg1"/>
          </a:solidFill>
        </a:ln>
      </dgm:spPr>
      <dgm:t>
        <a:bodyPr/>
        <a:lstStyle/>
        <a:p>
          <a:endParaRPr lang="en-US"/>
        </a:p>
      </dgm:t>
    </dgm:pt>
    <dgm:pt modelId="{35D323B8-E059-420F-991F-2BCF9CA5B511}" type="sibTrans" cxnId="{3F9DA3F4-9F94-406C-9782-532C1DA0166A}">
      <dgm:prSet/>
      <dgm:spPr/>
      <dgm:t>
        <a:bodyPr/>
        <a:lstStyle/>
        <a:p>
          <a:endParaRPr lang="en-US"/>
        </a:p>
      </dgm:t>
    </dgm:pt>
    <dgm:pt modelId="{CB6E6E5B-36AE-495E-B24F-F46928255CE6}">
      <dgm:prSet/>
      <dgm:spPr>
        <a:blipFill rotWithShape="0">
          <a:blip xmlns:r="http://schemas.openxmlformats.org/officeDocument/2006/relationships" r:embed="rId15"/>
          <a:stretch>
            <a:fillRect/>
          </a:stretch>
        </a:blipFill>
      </dgm:spPr>
      <dgm:t>
        <a:bodyPr/>
        <a:lstStyle/>
        <a:p>
          <a:endParaRPr lang="en-US"/>
        </a:p>
      </dgm:t>
    </dgm:pt>
    <dgm:pt modelId="{ACAC7588-DB1D-4B4D-A425-012DE9081678}" type="parTrans" cxnId="{92D197AE-CA8C-483E-AC1A-2DDA5D6630BA}">
      <dgm:prSet/>
      <dgm:spPr>
        <a:ln>
          <a:solidFill>
            <a:schemeClr val="bg1"/>
          </a:solidFill>
        </a:ln>
      </dgm:spPr>
      <dgm:t>
        <a:bodyPr/>
        <a:lstStyle/>
        <a:p>
          <a:endParaRPr lang="en-US"/>
        </a:p>
      </dgm:t>
    </dgm:pt>
    <dgm:pt modelId="{E69724F6-2D0D-44A1-8044-F205ADD76357}" type="sibTrans" cxnId="{92D197AE-CA8C-483E-AC1A-2DDA5D6630BA}">
      <dgm:prSet/>
      <dgm:spPr/>
      <dgm:t>
        <a:bodyPr/>
        <a:lstStyle/>
        <a:p>
          <a:endParaRPr lang="en-US"/>
        </a:p>
      </dgm:t>
    </dgm:pt>
    <dgm:pt modelId="{EB277EB2-95AA-4808-9E89-A897CFCF40ED}">
      <dgm:prSet/>
      <dgm:spPr>
        <a:blipFill rotWithShape="0">
          <a:blip xmlns:r="http://schemas.openxmlformats.org/officeDocument/2006/relationships" r:embed="rId16"/>
          <a:stretch>
            <a:fillRect/>
          </a:stretch>
        </a:blipFill>
      </dgm:spPr>
      <dgm:t>
        <a:bodyPr/>
        <a:lstStyle/>
        <a:p>
          <a:endParaRPr lang="en-US"/>
        </a:p>
      </dgm:t>
    </dgm:pt>
    <dgm:pt modelId="{2CB54AF5-0851-450A-BCB6-1331CE51DA38}" type="parTrans" cxnId="{FCEEC9B8-25D7-44A2-B033-1C23C433832C}">
      <dgm:prSet/>
      <dgm:spPr>
        <a:ln>
          <a:solidFill>
            <a:schemeClr val="bg1"/>
          </a:solidFill>
        </a:ln>
      </dgm:spPr>
      <dgm:t>
        <a:bodyPr/>
        <a:lstStyle/>
        <a:p>
          <a:endParaRPr lang="en-US"/>
        </a:p>
      </dgm:t>
    </dgm:pt>
    <dgm:pt modelId="{C4608221-C874-490F-B1AA-503B9AA77463}" type="sibTrans" cxnId="{FCEEC9B8-25D7-44A2-B033-1C23C433832C}">
      <dgm:prSet/>
      <dgm:spPr/>
      <dgm:t>
        <a:bodyPr/>
        <a:lstStyle/>
        <a:p>
          <a:endParaRPr lang="en-US"/>
        </a:p>
      </dgm:t>
    </dgm:pt>
    <dgm:pt modelId="{A6D95963-039D-421B-AB9A-4D33C79D4372}">
      <dgm:prSet/>
      <dgm:spPr>
        <a:blipFill rotWithShape="0">
          <a:blip xmlns:r="http://schemas.openxmlformats.org/officeDocument/2006/relationships" r:embed="rId17"/>
          <a:stretch>
            <a:fillRect/>
          </a:stretch>
        </a:blipFill>
      </dgm:spPr>
      <dgm:t>
        <a:bodyPr/>
        <a:lstStyle/>
        <a:p>
          <a:endParaRPr lang="en-US"/>
        </a:p>
      </dgm:t>
    </dgm:pt>
    <dgm:pt modelId="{FCF29715-5FFA-4611-A366-47AE73DBFFB9}" type="parTrans" cxnId="{BD458F5D-29F9-4D70-9F1D-DE9946DDAF7C}">
      <dgm:prSet/>
      <dgm:spPr>
        <a:ln>
          <a:solidFill>
            <a:schemeClr val="bg1"/>
          </a:solidFill>
        </a:ln>
      </dgm:spPr>
      <dgm:t>
        <a:bodyPr/>
        <a:lstStyle/>
        <a:p>
          <a:endParaRPr lang="en-US"/>
        </a:p>
      </dgm:t>
    </dgm:pt>
    <dgm:pt modelId="{94724876-4378-4D5F-8C89-30704BEDF2C7}" type="sibTrans" cxnId="{BD458F5D-29F9-4D70-9F1D-DE9946DDAF7C}">
      <dgm:prSet/>
      <dgm:spPr/>
      <dgm:t>
        <a:bodyPr/>
        <a:lstStyle/>
        <a:p>
          <a:endParaRPr lang="en-US"/>
        </a:p>
      </dgm:t>
    </dgm:pt>
    <dgm:pt modelId="{962E9F71-CAC6-4B14-9866-E348E8A82044}" type="pres">
      <dgm:prSet presAssocID="{C6D88874-2B5B-465A-81D6-137EC034E057}" presName="Name0" presStyleCnt="0">
        <dgm:presLayoutVars>
          <dgm:chMax val="1"/>
          <dgm:dir/>
          <dgm:animLvl val="ctr"/>
          <dgm:resizeHandles val="exact"/>
        </dgm:presLayoutVars>
      </dgm:prSet>
      <dgm:spPr/>
    </dgm:pt>
    <dgm:pt modelId="{6A65F673-EFA7-4D11-AA21-E020DDBF7DBF}" type="pres">
      <dgm:prSet presAssocID="{CAB07535-4C29-49E8-B7BD-1C21114B54F2}" presName="centerShape" presStyleLbl="node0" presStyleIdx="0" presStyleCnt="1"/>
      <dgm:spPr/>
    </dgm:pt>
    <dgm:pt modelId="{44796EAC-A7EA-426D-A325-8DE79D901972}" type="pres">
      <dgm:prSet presAssocID="{7954BE78-9E0A-4EEB-BA7E-61608AF56028}" presName="parTrans" presStyleLbl="sibTrans2D1" presStyleIdx="0" presStyleCnt="16"/>
      <dgm:spPr/>
    </dgm:pt>
    <dgm:pt modelId="{30A56EF9-3DF8-4EE5-A269-7A5E83356979}" type="pres">
      <dgm:prSet presAssocID="{7954BE78-9E0A-4EEB-BA7E-61608AF56028}" presName="connectorText" presStyleLbl="sibTrans2D1" presStyleIdx="0" presStyleCnt="16"/>
      <dgm:spPr/>
    </dgm:pt>
    <dgm:pt modelId="{0C176611-63CB-41A0-980D-819110AF6657}" type="pres">
      <dgm:prSet presAssocID="{32A02370-F23A-4A5C-BC0A-12CE51CCE616}" presName="node" presStyleLbl="node1" presStyleIdx="0" presStyleCnt="16">
        <dgm:presLayoutVars>
          <dgm:bulletEnabled val="1"/>
        </dgm:presLayoutVars>
      </dgm:prSet>
      <dgm:spPr/>
    </dgm:pt>
    <dgm:pt modelId="{5F7FD332-42EF-4CD4-8658-9CA5B42166C8}" type="pres">
      <dgm:prSet presAssocID="{D29AC161-B526-4A57-A809-F3C1462ABC0D}" presName="parTrans" presStyleLbl="sibTrans2D1" presStyleIdx="1" presStyleCnt="16"/>
      <dgm:spPr/>
    </dgm:pt>
    <dgm:pt modelId="{9E1D9188-3D1D-4292-A4B7-FB55CDC66A7B}" type="pres">
      <dgm:prSet presAssocID="{D29AC161-B526-4A57-A809-F3C1462ABC0D}" presName="connectorText" presStyleLbl="sibTrans2D1" presStyleIdx="1" presStyleCnt="16"/>
      <dgm:spPr/>
    </dgm:pt>
    <dgm:pt modelId="{9890FAA9-0927-4DB4-A6FC-6B8ABD6406DB}" type="pres">
      <dgm:prSet presAssocID="{160729E8-C2E3-4758-B902-BDAF14F299AA}" presName="node" presStyleLbl="node1" presStyleIdx="1" presStyleCnt="16">
        <dgm:presLayoutVars>
          <dgm:bulletEnabled val="1"/>
        </dgm:presLayoutVars>
      </dgm:prSet>
      <dgm:spPr/>
    </dgm:pt>
    <dgm:pt modelId="{E811C7F2-61E7-4DE9-88A8-274CDBDBB415}" type="pres">
      <dgm:prSet presAssocID="{FCF29715-5FFA-4611-A366-47AE73DBFFB9}" presName="parTrans" presStyleLbl="sibTrans2D1" presStyleIdx="2" presStyleCnt="16"/>
      <dgm:spPr/>
    </dgm:pt>
    <dgm:pt modelId="{EF038D9A-58BE-4168-AC04-E4FF223AC7D0}" type="pres">
      <dgm:prSet presAssocID="{FCF29715-5FFA-4611-A366-47AE73DBFFB9}" presName="connectorText" presStyleLbl="sibTrans2D1" presStyleIdx="2" presStyleCnt="16"/>
      <dgm:spPr/>
    </dgm:pt>
    <dgm:pt modelId="{7BA1CB64-A1DE-4E50-8818-0E6080D99C1A}" type="pres">
      <dgm:prSet presAssocID="{A6D95963-039D-421B-AB9A-4D33C79D4372}" presName="node" presStyleLbl="node1" presStyleIdx="2" presStyleCnt="16">
        <dgm:presLayoutVars>
          <dgm:bulletEnabled val="1"/>
        </dgm:presLayoutVars>
      </dgm:prSet>
      <dgm:spPr/>
    </dgm:pt>
    <dgm:pt modelId="{D29E83CD-1F79-44B9-AA02-7FA7B7DA85C9}" type="pres">
      <dgm:prSet presAssocID="{2CB54AF5-0851-450A-BCB6-1331CE51DA38}" presName="parTrans" presStyleLbl="sibTrans2D1" presStyleIdx="3" presStyleCnt="16"/>
      <dgm:spPr/>
    </dgm:pt>
    <dgm:pt modelId="{90281E0D-58DD-49AA-B5BB-B50C56CFEE70}" type="pres">
      <dgm:prSet presAssocID="{2CB54AF5-0851-450A-BCB6-1331CE51DA38}" presName="connectorText" presStyleLbl="sibTrans2D1" presStyleIdx="3" presStyleCnt="16"/>
      <dgm:spPr/>
    </dgm:pt>
    <dgm:pt modelId="{0880513B-F0B7-4F5F-BE88-18629911F6B7}" type="pres">
      <dgm:prSet presAssocID="{EB277EB2-95AA-4808-9E89-A897CFCF40ED}" presName="node" presStyleLbl="node1" presStyleIdx="3" presStyleCnt="16">
        <dgm:presLayoutVars>
          <dgm:bulletEnabled val="1"/>
        </dgm:presLayoutVars>
      </dgm:prSet>
      <dgm:spPr/>
    </dgm:pt>
    <dgm:pt modelId="{D3CB972C-9B87-49DD-A3C0-354E3C4324FF}" type="pres">
      <dgm:prSet presAssocID="{ACAC7588-DB1D-4B4D-A425-012DE9081678}" presName="parTrans" presStyleLbl="sibTrans2D1" presStyleIdx="4" presStyleCnt="16"/>
      <dgm:spPr/>
    </dgm:pt>
    <dgm:pt modelId="{4EEA0A4D-BD99-46A9-AC9D-C9F7D4535E54}" type="pres">
      <dgm:prSet presAssocID="{ACAC7588-DB1D-4B4D-A425-012DE9081678}" presName="connectorText" presStyleLbl="sibTrans2D1" presStyleIdx="4" presStyleCnt="16"/>
      <dgm:spPr/>
    </dgm:pt>
    <dgm:pt modelId="{BE7EC871-413E-40D4-AE41-8DBDB4BFF1C2}" type="pres">
      <dgm:prSet presAssocID="{CB6E6E5B-36AE-495E-B24F-F46928255CE6}" presName="node" presStyleLbl="node1" presStyleIdx="4" presStyleCnt="16">
        <dgm:presLayoutVars>
          <dgm:bulletEnabled val="1"/>
        </dgm:presLayoutVars>
      </dgm:prSet>
      <dgm:spPr/>
    </dgm:pt>
    <dgm:pt modelId="{CBCB51DB-48CF-48C4-811C-181E4EC26F46}" type="pres">
      <dgm:prSet presAssocID="{E698B4A3-2E04-4CE3-B9F3-6E41DBD60896}" presName="parTrans" presStyleLbl="sibTrans2D1" presStyleIdx="5" presStyleCnt="16"/>
      <dgm:spPr/>
    </dgm:pt>
    <dgm:pt modelId="{C8A79A25-5362-4D48-A190-439DAC602EE4}" type="pres">
      <dgm:prSet presAssocID="{E698B4A3-2E04-4CE3-B9F3-6E41DBD60896}" presName="connectorText" presStyleLbl="sibTrans2D1" presStyleIdx="5" presStyleCnt="16"/>
      <dgm:spPr/>
    </dgm:pt>
    <dgm:pt modelId="{3A2F2592-D6CA-4FD6-B84C-E7B7DC9F5D7C}" type="pres">
      <dgm:prSet presAssocID="{38427BFF-BC88-4359-A4AE-A81D25C66EED}" presName="node" presStyleLbl="node1" presStyleIdx="5" presStyleCnt="16">
        <dgm:presLayoutVars>
          <dgm:bulletEnabled val="1"/>
        </dgm:presLayoutVars>
      </dgm:prSet>
      <dgm:spPr/>
    </dgm:pt>
    <dgm:pt modelId="{E54B2B99-D453-4EFF-8491-D7DDFD493227}" type="pres">
      <dgm:prSet presAssocID="{65498F2D-7575-45CE-8742-682D21D2270D}" presName="parTrans" presStyleLbl="sibTrans2D1" presStyleIdx="6" presStyleCnt="16"/>
      <dgm:spPr/>
    </dgm:pt>
    <dgm:pt modelId="{4F54B2D6-5AB2-43D5-9452-71443F7E25C0}" type="pres">
      <dgm:prSet presAssocID="{65498F2D-7575-45CE-8742-682D21D2270D}" presName="connectorText" presStyleLbl="sibTrans2D1" presStyleIdx="6" presStyleCnt="16"/>
      <dgm:spPr/>
    </dgm:pt>
    <dgm:pt modelId="{31FB086F-2D1D-414A-BC57-FC995F17D6D1}" type="pres">
      <dgm:prSet presAssocID="{8121A2DE-CF40-4054-BC3F-A58D69E60694}" presName="node" presStyleLbl="node1" presStyleIdx="6" presStyleCnt="16">
        <dgm:presLayoutVars>
          <dgm:bulletEnabled val="1"/>
        </dgm:presLayoutVars>
      </dgm:prSet>
      <dgm:spPr/>
    </dgm:pt>
    <dgm:pt modelId="{9232519D-03AD-4372-8A78-AB8AE648C393}" type="pres">
      <dgm:prSet presAssocID="{BA58E7AD-4AB5-4D90-8544-BBE3FAD449B3}" presName="parTrans" presStyleLbl="sibTrans2D1" presStyleIdx="7" presStyleCnt="16"/>
      <dgm:spPr/>
    </dgm:pt>
    <dgm:pt modelId="{382CD2A5-6AA0-41FC-AEBF-381B7D72C1B0}" type="pres">
      <dgm:prSet presAssocID="{BA58E7AD-4AB5-4D90-8544-BBE3FAD449B3}" presName="connectorText" presStyleLbl="sibTrans2D1" presStyleIdx="7" presStyleCnt="16"/>
      <dgm:spPr/>
    </dgm:pt>
    <dgm:pt modelId="{FF869086-E647-4603-A813-C4279DAAF193}" type="pres">
      <dgm:prSet presAssocID="{098B4EF7-ACB7-4415-A1E8-0EC228FEDACD}" presName="node" presStyleLbl="node1" presStyleIdx="7" presStyleCnt="16">
        <dgm:presLayoutVars>
          <dgm:bulletEnabled val="1"/>
        </dgm:presLayoutVars>
      </dgm:prSet>
      <dgm:spPr/>
    </dgm:pt>
    <dgm:pt modelId="{2A6C6B30-09FB-4A4B-981B-F74D06F6C44F}" type="pres">
      <dgm:prSet presAssocID="{E3E3A958-DD35-4798-AF82-C44CB71E3BD0}" presName="parTrans" presStyleLbl="sibTrans2D1" presStyleIdx="8" presStyleCnt="16"/>
      <dgm:spPr/>
    </dgm:pt>
    <dgm:pt modelId="{18AAC2F9-1B4A-4704-AF3E-981AE5F10AB2}" type="pres">
      <dgm:prSet presAssocID="{E3E3A958-DD35-4798-AF82-C44CB71E3BD0}" presName="connectorText" presStyleLbl="sibTrans2D1" presStyleIdx="8" presStyleCnt="16"/>
      <dgm:spPr/>
    </dgm:pt>
    <dgm:pt modelId="{1B03293E-3331-4321-8D4A-0AAE53ADBB2E}" type="pres">
      <dgm:prSet presAssocID="{D61866B3-2D22-465A-89CB-AAD6E88D11AE}" presName="node" presStyleLbl="node1" presStyleIdx="8" presStyleCnt="16">
        <dgm:presLayoutVars>
          <dgm:bulletEnabled val="1"/>
        </dgm:presLayoutVars>
      </dgm:prSet>
      <dgm:spPr/>
    </dgm:pt>
    <dgm:pt modelId="{63A1C36C-72FD-4F4E-BFFF-DF010694556E}" type="pres">
      <dgm:prSet presAssocID="{08C9371E-55F1-4B33-9336-AA181DA4D23C}" presName="parTrans" presStyleLbl="sibTrans2D1" presStyleIdx="9" presStyleCnt="16"/>
      <dgm:spPr/>
    </dgm:pt>
    <dgm:pt modelId="{197A4680-DA9B-4F1B-B918-C96F9536D5A4}" type="pres">
      <dgm:prSet presAssocID="{08C9371E-55F1-4B33-9336-AA181DA4D23C}" presName="connectorText" presStyleLbl="sibTrans2D1" presStyleIdx="9" presStyleCnt="16"/>
      <dgm:spPr/>
    </dgm:pt>
    <dgm:pt modelId="{EEB66B2F-0CB8-499A-AEE1-802186538AEE}" type="pres">
      <dgm:prSet presAssocID="{A1B8DE72-033A-4B79-8FBA-B78DC1120F73}" presName="node" presStyleLbl="node1" presStyleIdx="9" presStyleCnt="16">
        <dgm:presLayoutVars>
          <dgm:bulletEnabled val="1"/>
        </dgm:presLayoutVars>
      </dgm:prSet>
      <dgm:spPr/>
    </dgm:pt>
    <dgm:pt modelId="{A98BAFE5-739B-45CE-944F-2CC0498F8030}" type="pres">
      <dgm:prSet presAssocID="{964B0DF9-CD22-4B6E-BAB6-817C1027AC1E}" presName="parTrans" presStyleLbl="sibTrans2D1" presStyleIdx="10" presStyleCnt="16"/>
      <dgm:spPr/>
    </dgm:pt>
    <dgm:pt modelId="{3CFFEC8F-9884-41BF-B8E2-5C7AD0A1D6CA}" type="pres">
      <dgm:prSet presAssocID="{964B0DF9-CD22-4B6E-BAB6-817C1027AC1E}" presName="connectorText" presStyleLbl="sibTrans2D1" presStyleIdx="10" presStyleCnt="16"/>
      <dgm:spPr/>
    </dgm:pt>
    <dgm:pt modelId="{C403D9AE-87E8-4A9E-A150-C2CC2F83E434}" type="pres">
      <dgm:prSet presAssocID="{DB67C2AD-4452-4A53-8E35-984573F50EAA}" presName="node" presStyleLbl="node1" presStyleIdx="10" presStyleCnt="16">
        <dgm:presLayoutVars>
          <dgm:bulletEnabled val="1"/>
        </dgm:presLayoutVars>
      </dgm:prSet>
      <dgm:spPr/>
    </dgm:pt>
    <dgm:pt modelId="{8D281109-0D4E-4263-87EE-CCAD31C11EB1}" type="pres">
      <dgm:prSet presAssocID="{30C85C37-CC18-4896-AE68-FE5F683BFE20}" presName="parTrans" presStyleLbl="sibTrans2D1" presStyleIdx="11" presStyleCnt="16" custLinFactNeighborX="0"/>
      <dgm:spPr/>
    </dgm:pt>
    <dgm:pt modelId="{54143F83-9C4C-4738-989F-4D174D9A900B}" type="pres">
      <dgm:prSet presAssocID="{30C85C37-CC18-4896-AE68-FE5F683BFE20}" presName="connectorText" presStyleLbl="sibTrans2D1" presStyleIdx="11" presStyleCnt="16"/>
      <dgm:spPr/>
    </dgm:pt>
    <dgm:pt modelId="{C6CC37FF-22FC-4D5D-BDCB-13C3234A51DC}" type="pres">
      <dgm:prSet presAssocID="{DF78B970-7BF0-4F43-8C93-257861E2DDEA}" presName="node" presStyleLbl="node1" presStyleIdx="11" presStyleCnt="16">
        <dgm:presLayoutVars>
          <dgm:bulletEnabled val="1"/>
        </dgm:presLayoutVars>
      </dgm:prSet>
      <dgm:spPr/>
    </dgm:pt>
    <dgm:pt modelId="{58D54927-6ED5-41C6-B018-B416DFC2ADC8}" type="pres">
      <dgm:prSet presAssocID="{FCD4A027-1089-4D27-9A0A-CCB2E2288E3F}" presName="parTrans" presStyleLbl="sibTrans2D1" presStyleIdx="12" presStyleCnt="16"/>
      <dgm:spPr/>
    </dgm:pt>
    <dgm:pt modelId="{2119BC3D-012A-4335-9B63-0AC0752F1827}" type="pres">
      <dgm:prSet presAssocID="{FCD4A027-1089-4D27-9A0A-CCB2E2288E3F}" presName="connectorText" presStyleLbl="sibTrans2D1" presStyleIdx="12" presStyleCnt="16"/>
      <dgm:spPr/>
    </dgm:pt>
    <dgm:pt modelId="{D145788E-8858-4D93-9B86-600326D6D8E9}" type="pres">
      <dgm:prSet presAssocID="{B0F238B3-45C4-4DC0-BB7F-8896E5BDF01D}" presName="node" presStyleLbl="node1" presStyleIdx="12" presStyleCnt="16">
        <dgm:presLayoutVars>
          <dgm:bulletEnabled val="1"/>
        </dgm:presLayoutVars>
      </dgm:prSet>
      <dgm:spPr/>
    </dgm:pt>
    <dgm:pt modelId="{9946DC38-0E32-41DF-9002-EA78B97C1D12}" type="pres">
      <dgm:prSet presAssocID="{ECC167B6-2805-4BCA-87AE-6EBB59997F43}" presName="parTrans" presStyleLbl="sibTrans2D1" presStyleIdx="13" presStyleCnt="16"/>
      <dgm:spPr/>
    </dgm:pt>
    <dgm:pt modelId="{CF4C3B4A-B908-4680-882A-D855A0104F9A}" type="pres">
      <dgm:prSet presAssocID="{ECC167B6-2805-4BCA-87AE-6EBB59997F43}" presName="connectorText" presStyleLbl="sibTrans2D1" presStyleIdx="13" presStyleCnt="16"/>
      <dgm:spPr/>
    </dgm:pt>
    <dgm:pt modelId="{3B5A318E-4459-4D68-AFB1-2394EDD6C42F}" type="pres">
      <dgm:prSet presAssocID="{E257C66E-39FE-49E6-B4CE-2C3580208A4C}" presName="node" presStyleLbl="node1" presStyleIdx="13" presStyleCnt="16">
        <dgm:presLayoutVars>
          <dgm:bulletEnabled val="1"/>
        </dgm:presLayoutVars>
      </dgm:prSet>
      <dgm:spPr/>
    </dgm:pt>
    <dgm:pt modelId="{DB9EB8ED-AABF-43DC-B867-2743EA2762D9}" type="pres">
      <dgm:prSet presAssocID="{759773AA-5DC1-4800-BD89-F033F868F7CE}" presName="parTrans" presStyleLbl="sibTrans2D1" presStyleIdx="14" presStyleCnt="16"/>
      <dgm:spPr/>
    </dgm:pt>
    <dgm:pt modelId="{BA1B7D6F-D19C-4258-8B10-A7EE29242B84}" type="pres">
      <dgm:prSet presAssocID="{759773AA-5DC1-4800-BD89-F033F868F7CE}" presName="connectorText" presStyleLbl="sibTrans2D1" presStyleIdx="14" presStyleCnt="16"/>
      <dgm:spPr/>
    </dgm:pt>
    <dgm:pt modelId="{5962656A-E178-4118-A28B-44B44157A6FF}" type="pres">
      <dgm:prSet presAssocID="{40E83E3C-FD43-4D8D-9210-41BA36202CEA}" presName="node" presStyleLbl="node1" presStyleIdx="14" presStyleCnt="16">
        <dgm:presLayoutVars>
          <dgm:bulletEnabled val="1"/>
        </dgm:presLayoutVars>
      </dgm:prSet>
      <dgm:spPr/>
    </dgm:pt>
    <dgm:pt modelId="{2924915F-4B99-4C0E-A832-48FBE25021EF}" type="pres">
      <dgm:prSet presAssocID="{9B9D8AB6-6893-47C5-8D57-5F5830FD0486}" presName="parTrans" presStyleLbl="sibTrans2D1" presStyleIdx="15" presStyleCnt="16"/>
      <dgm:spPr/>
    </dgm:pt>
    <dgm:pt modelId="{F3BD2FED-36C2-4DBB-8076-A1AFD72BC9E2}" type="pres">
      <dgm:prSet presAssocID="{9B9D8AB6-6893-47C5-8D57-5F5830FD0486}" presName="connectorText" presStyleLbl="sibTrans2D1" presStyleIdx="15" presStyleCnt="16"/>
      <dgm:spPr/>
    </dgm:pt>
    <dgm:pt modelId="{4CDCCB73-B6E2-4BBD-BAC1-8DF45348F07A}" type="pres">
      <dgm:prSet presAssocID="{53DCE954-4F43-4297-B958-34567384F1C2}" presName="node" presStyleLbl="node1" presStyleIdx="15" presStyleCnt="16">
        <dgm:presLayoutVars>
          <dgm:bulletEnabled val="1"/>
        </dgm:presLayoutVars>
      </dgm:prSet>
      <dgm:spPr/>
    </dgm:pt>
  </dgm:ptLst>
  <dgm:cxnLst>
    <dgm:cxn modelId="{50957B01-A3C2-4E19-AA16-0C5C1FD3A966}" type="presOf" srcId="{D61866B3-2D22-465A-89CB-AAD6E88D11AE}" destId="{1B03293E-3331-4321-8D4A-0AAE53ADBB2E}" srcOrd="0" destOrd="0" presId="urn:microsoft.com/office/officeart/2005/8/layout/radial5"/>
    <dgm:cxn modelId="{9F613D08-AD78-45F8-A8DB-3AEFF3A38265}" type="presOf" srcId="{964B0DF9-CD22-4B6E-BAB6-817C1027AC1E}" destId="{A98BAFE5-739B-45CE-944F-2CC0498F8030}" srcOrd="0" destOrd="0" presId="urn:microsoft.com/office/officeart/2005/8/layout/radial5"/>
    <dgm:cxn modelId="{A9E0120B-2AB1-4C88-A64F-267E98C52AF6}" srcId="{CAB07535-4C29-49E8-B7BD-1C21114B54F2}" destId="{32A02370-F23A-4A5C-BC0A-12CE51CCE616}" srcOrd="0" destOrd="0" parTransId="{7954BE78-9E0A-4EEB-BA7E-61608AF56028}" sibTransId="{357FABDC-509F-4D73-9A34-77BE9108C9E6}"/>
    <dgm:cxn modelId="{A795A20C-BF3A-4165-A35D-DFE99FC34CAC}" type="presOf" srcId="{FCD4A027-1089-4D27-9A0A-CCB2E2288E3F}" destId="{58D54927-6ED5-41C6-B018-B416DFC2ADC8}" srcOrd="0" destOrd="0" presId="urn:microsoft.com/office/officeart/2005/8/layout/radial5"/>
    <dgm:cxn modelId="{54F55B13-C2C0-4723-9EE0-E60F5CDE76C0}" type="presOf" srcId="{30C85C37-CC18-4896-AE68-FE5F683BFE20}" destId="{54143F83-9C4C-4738-989F-4D174D9A900B}" srcOrd="1" destOrd="0" presId="urn:microsoft.com/office/officeart/2005/8/layout/radial5"/>
    <dgm:cxn modelId="{92AD6515-1E85-43E0-BF6F-907F5C19EFD1}" type="presOf" srcId="{2CB54AF5-0851-450A-BCB6-1331CE51DA38}" destId="{D29E83CD-1F79-44B9-AA02-7FA7B7DA85C9}" srcOrd="0" destOrd="0" presId="urn:microsoft.com/office/officeart/2005/8/layout/radial5"/>
    <dgm:cxn modelId="{8C48A215-F96B-4AC4-9913-85F0D925470D}" type="presOf" srcId="{30C85C37-CC18-4896-AE68-FE5F683BFE20}" destId="{8D281109-0D4E-4263-87EE-CCAD31C11EB1}" srcOrd="0" destOrd="0" presId="urn:microsoft.com/office/officeart/2005/8/layout/radial5"/>
    <dgm:cxn modelId="{B654FF16-14B7-4BD0-A3C4-999174770B4A}" type="presOf" srcId="{D29AC161-B526-4A57-A809-F3C1462ABC0D}" destId="{5F7FD332-42EF-4CD4-8658-9CA5B42166C8}" srcOrd="0" destOrd="0" presId="urn:microsoft.com/office/officeart/2005/8/layout/radial5"/>
    <dgm:cxn modelId="{DC7D1F1A-2096-4AB0-9852-56073C55C38E}" type="presOf" srcId="{FCF29715-5FFA-4611-A366-47AE73DBFFB9}" destId="{EF038D9A-58BE-4168-AC04-E4FF223AC7D0}" srcOrd="1" destOrd="0" presId="urn:microsoft.com/office/officeart/2005/8/layout/radial5"/>
    <dgm:cxn modelId="{58C3181D-37E3-4313-A2A7-C731839472CA}" type="presOf" srcId="{08C9371E-55F1-4B33-9336-AA181DA4D23C}" destId="{197A4680-DA9B-4F1B-B918-C96F9536D5A4}" srcOrd="1" destOrd="0" presId="urn:microsoft.com/office/officeart/2005/8/layout/radial5"/>
    <dgm:cxn modelId="{4C36301F-EF41-4CDF-A06F-768E9A88CDA2}" type="presOf" srcId="{ECC167B6-2805-4BCA-87AE-6EBB59997F43}" destId="{9946DC38-0E32-41DF-9002-EA78B97C1D12}" srcOrd="0" destOrd="0" presId="urn:microsoft.com/office/officeart/2005/8/layout/radial5"/>
    <dgm:cxn modelId="{DEA8AF2A-59C7-4206-A096-C2A0E039B0EE}" type="presOf" srcId="{ACAC7588-DB1D-4B4D-A425-012DE9081678}" destId="{D3CB972C-9B87-49DD-A3C0-354E3C4324FF}" srcOrd="0" destOrd="0" presId="urn:microsoft.com/office/officeart/2005/8/layout/radial5"/>
    <dgm:cxn modelId="{EB9AC82C-2FE9-43AE-9168-8E28EF0CF310}" type="presOf" srcId="{FCD4A027-1089-4D27-9A0A-CCB2E2288E3F}" destId="{2119BC3D-012A-4335-9B63-0AC0752F1827}" srcOrd="1" destOrd="0" presId="urn:microsoft.com/office/officeart/2005/8/layout/radial5"/>
    <dgm:cxn modelId="{25CA802D-9BAB-4E22-AEA1-F56EECF8FDEC}" type="presOf" srcId="{E257C66E-39FE-49E6-B4CE-2C3580208A4C}" destId="{3B5A318E-4459-4D68-AFB1-2394EDD6C42F}" srcOrd="0" destOrd="0" presId="urn:microsoft.com/office/officeart/2005/8/layout/radial5"/>
    <dgm:cxn modelId="{FE10E62D-386C-4F91-AB37-317BB36C4ACF}" srcId="{CAB07535-4C29-49E8-B7BD-1C21114B54F2}" destId="{098B4EF7-ACB7-4415-A1E8-0EC228FEDACD}" srcOrd="7" destOrd="0" parTransId="{BA58E7AD-4AB5-4D90-8544-BBE3FAD449B3}" sibTransId="{AD30BC60-AB5C-48E6-8AFF-03581438D10F}"/>
    <dgm:cxn modelId="{4ADE1534-41DB-4C33-A38B-522514B48B2B}" type="presOf" srcId="{7954BE78-9E0A-4EEB-BA7E-61608AF56028}" destId="{44796EAC-A7EA-426D-A325-8DE79D901972}" srcOrd="0" destOrd="0" presId="urn:microsoft.com/office/officeart/2005/8/layout/radial5"/>
    <dgm:cxn modelId="{057FEE35-6223-47B4-8447-3D4C9FDCED86}" type="presOf" srcId="{E698B4A3-2E04-4CE3-B9F3-6E41DBD60896}" destId="{C8A79A25-5362-4D48-A190-439DAC602EE4}" srcOrd="1" destOrd="0" presId="urn:microsoft.com/office/officeart/2005/8/layout/radial5"/>
    <dgm:cxn modelId="{4939BE37-E4D8-4CED-B52F-667A332C3ED0}" type="presOf" srcId="{A1B8DE72-033A-4B79-8FBA-B78DC1120F73}" destId="{EEB66B2F-0CB8-499A-AEE1-802186538AEE}" srcOrd="0" destOrd="0" presId="urn:microsoft.com/office/officeart/2005/8/layout/radial5"/>
    <dgm:cxn modelId="{CF990B38-6E47-44F2-9989-23CA5F73BF57}" type="presOf" srcId="{65498F2D-7575-45CE-8742-682D21D2270D}" destId="{4F54B2D6-5AB2-43D5-9452-71443F7E25C0}" srcOrd="1" destOrd="0" presId="urn:microsoft.com/office/officeart/2005/8/layout/radial5"/>
    <dgm:cxn modelId="{FDAF903E-1606-405F-877B-AC15520478B3}" type="presOf" srcId="{BA58E7AD-4AB5-4D90-8544-BBE3FAD449B3}" destId="{382CD2A5-6AA0-41FC-AEBF-381B7D72C1B0}" srcOrd="1" destOrd="0" presId="urn:microsoft.com/office/officeart/2005/8/layout/radial5"/>
    <dgm:cxn modelId="{1F38B13E-FEB3-40E6-9775-8BD600949575}" srcId="{CAB07535-4C29-49E8-B7BD-1C21114B54F2}" destId="{DF78B970-7BF0-4F43-8C93-257861E2DDEA}" srcOrd="11" destOrd="0" parTransId="{30C85C37-CC18-4896-AE68-FE5F683BFE20}" sibTransId="{3E45171F-543E-4293-824F-7E81720E408A}"/>
    <dgm:cxn modelId="{F9AC4B3F-84BC-4A51-BD5B-35724A4B2004}" type="presOf" srcId="{32A02370-F23A-4A5C-BC0A-12CE51CCE616}" destId="{0C176611-63CB-41A0-980D-819110AF6657}" srcOrd="0" destOrd="0" presId="urn:microsoft.com/office/officeart/2005/8/layout/radial5"/>
    <dgm:cxn modelId="{CE11FB3F-195B-4392-9FE9-2E8F430BFAA9}" type="presOf" srcId="{C6D88874-2B5B-465A-81D6-137EC034E057}" destId="{962E9F71-CAC6-4B14-9866-E348E8A82044}" srcOrd="0" destOrd="0" presId="urn:microsoft.com/office/officeart/2005/8/layout/radial5"/>
    <dgm:cxn modelId="{BD458F5D-29F9-4D70-9F1D-DE9946DDAF7C}" srcId="{CAB07535-4C29-49E8-B7BD-1C21114B54F2}" destId="{A6D95963-039D-421B-AB9A-4D33C79D4372}" srcOrd="2" destOrd="0" parTransId="{FCF29715-5FFA-4611-A366-47AE73DBFFB9}" sibTransId="{94724876-4378-4D5F-8C89-30704BEDF2C7}"/>
    <dgm:cxn modelId="{7D74E164-72ED-4FEA-9C1B-E095CE6B32F9}" type="presOf" srcId="{40E83E3C-FD43-4D8D-9210-41BA36202CEA}" destId="{5962656A-E178-4118-A28B-44B44157A6FF}" srcOrd="0" destOrd="0" presId="urn:microsoft.com/office/officeart/2005/8/layout/radial5"/>
    <dgm:cxn modelId="{1EDDA54B-15A3-486B-A6B0-1A1C7D037A5A}" type="presOf" srcId="{65498F2D-7575-45CE-8742-682D21D2270D}" destId="{E54B2B99-D453-4EFF-8491-D7DDFD493227}" srcOrd="0" destOrd="0" presId="urn:microsoft.com/office/officeart/2005/8/layout/radial5"/>
    <dgm:cxn modelId="{2EA79F4F-D3D2-4644-9141-9DCADBE17C12}" type="presOf" srcId="{CB6E6E5B-36AE-495E-B24F-F46928255CE6}" destId="{BE7EC871-413E-40D4-AE41-8DBDB4BFF1C2}" srcOrd="0" destOrd="0" presId="urn:microsoft.com/office/officeart/2005/8/layout/radial5"/>
    <dgm:cxn modelId="{0B247A70-476C-4A35-9A49-42D05079C0E7}" type="presOf" srcId="{ECC167B6-2805-4BCA-87AE-6EBB59997F43}" destId="{CF4C3B4A-B908-4680-882A-D855A0104F9A}" srcOrd="1" destOrd="0" presId="urn:microsoft.com/office/officeart/2005/8/layout/radial5"/>
    <dgm:cxn modelId="{9D636C72-860F-47C3-9EAB-89138CDE6677}" type="presOf" srcId="{D29AC161-B526-4A57-A809-F3C1462ABC0D}" destId="{9E1D9188-3D1D-4292-A4B7-FB55CDC66A7B}" srcOrd="1" destOrd="0" presId="urn:microsoft.com/office/officeart/2005/8/layout/radial5"/>
    <dgm:cxn modelId="{96ED9052-4148-4034-8B9A-CA6889DF2CB5}" srcId="{C6D88874-2B5B-465A-81D6-137EC034E057}" destId="{CAB07535-4C29-49E8-B7BD-1C21114B54F2}" srcOrd="0" destOrd="0" parTransId="{45306F3A-9202-4B7F-93E1-E2BC2D40B26F}" sibTransId="{BE6F9F04-3C31-4829-B292-4D977D50A85A}"/>
    <dgm:cxn modelId="{C5C9B174-65E5-4222-BA67-1886828DE063}" type="presOf" srcId="{DB67C2AD-4452-4A53-8E35-984573F50EAA}" destId="{C403D9AE-87E8-4A9E-A150-C2CC2F83E434}" srcOrd="0" destOrd="0" presId="urn:microsoft.com/office/officeart/2005/8/layout/radial5"/>
    <dgm:cxn modelId="{DDDC2E56-BD03-4F50-924A-FBF254DC0D71}" type="presOf" srcId="{B0F238B3-45C4-4DC0-BB7F-8896E5BDF01D}" destId="{D145788E-8858-4D93-9B86-600326D6D8E9}" srcOrd="0" destOrd="0" presId="urn:microsoft.com/office/officeart/2005/8/layout/radial5"/>
    <dgm:cxn modelId="{8C9A2F57-D95E-4883-9A2F-E177579A9E9C}" type="presOf" srcId="{8121A2DE-CF40-4054-BC3F-A58D69E60694}" destId="{31FB086F-2D1D-414A-BC57-FC995F17D6D1}" srcOrd="0" destOrd="0" presId="urn:microsoft.com/office/officeart/2005/8/layout/radial5"/>
    <dgm:cxn modelId="{E27FF578-D966-46DC-B0E1-4BA2168CAB5E}" type="presOf" srcId="{CAB07535-4C29-49E8-B7BD-1C21114B54F2}" destId="{6A65F673-EFA7-4D11-AA21-E020DDBF7DBF}" srcOrd="0" destOrd="0" presId="urn:microsoft.com/office/officeart/2005/8/layout/radial5"/>
    <dgm:cxn modelId="{834CDE58-A65F-444E-81A8-E314932971D9}" type="presOf" srcId="{A6D95963-039D-421B-AB9A-4D33C79D4372}" destId="{7BA1CB64-A1DE-4E50-8818-0E6080D99C1A}" srcOrd="0" destOrd="0" presId="urn:microsoft.com/office/officeart/2005/8/layout/radial5"/>
    <dgm:cxn modelId="{87D8B27B-70A3-4CAB-A601-A3DF0AB74AFF}" srcId="{CAB07535-4C29-49E8-B7BD-1C21114B54F2}" destId="{E257C66E-39FE-49E6-B4CE-2C3580208A4C}" srcOrd="13" destOrd="0" parTransId="{ECC167B6-2805-4BCA-87AE-6EBB59997F43}" sibTransId="{B1D80131-ADB9-4646-B75E-18F4019150E8}"/>
    <dgm:cxn modelId="{EC4C8B7D-F1FD-4287-B74D-062408AFD939}" srcId="{CAB07535-4C29-49E8-B7BD-1C21114B54F2}" destId="{40E83E3C-FD43-4D8D-9210-41BA36202CEA}" srcOrd="14" destOrd="0" parTransId="{759773AA-5DC1-4800-BD89-F033F868F7CE}" sibTransId="{235A9C29-9FCC-491D-9089-E58752BC00DD}"/>
    <dgm:cxn modelId="{081A5681-1013-4B28-B0CD-37217797F402}" srcId="{CAB07535-4C29-49E8-B7BD-1C21114B54F2}" destId="{B0F238B3-45C4-4DC0-BB7F-8896E5BDF01D}" srcOrd="12" destOrd="0" parTransId="{FCD4A027-1089-4D27-9A0A-CCB2E2288E3F}" sibTransId="{65BB0743-5134-4E2F-866B-08C03A69975B}"/>
    <dgm:cxn modelId="{A6866683-D2FF-45A1-B08F-15DD05137DFB}" type="presOf" srcId="{098B4EF7-ACB7-4415-A1E8-0EC228FEDACD}" destId="{FF869086-E647-4603-A813-C4279DAAF193}" srcOrd="0" destOrd="0" presId="urn:microsoft.com/office/officeart/2005/8/layout/radial5"/>
    <dgm:cxn modelId="{E27FAF93-83E0-435F-8ACC-9B78AAF23959}" type="presOf" srcId="{964B0DF9-CD22-4B6E-BAB6-817C1027AC1E}" destId="{3CFFEC8F-9884-41BF-B8E2-5C7AD0A1D6CA}" srcOrd="1" destOrd="0" presId="urn:microsoft.com/office/officeart/2005/8/layout/radial5"/>
    <dgm:cxn modelId="{CE002295-F03C-4C76-A62B-68DC896EE933}" type="presOf" srcId="{2CB54AF5-0851-450A-BCB6-1331CE51DA38}" destId="{90281E0D-58DD-49AA-B5BB-B50C56CFEE70}" srcOrd="1" destOrd="0" presId="urn:microsoft.com/office/officeart/2005/8/layout/radial5"/>
    <dgm:cxn modelId="{A782C19D-9F6C-43FA-9B4C-9A0211905D68}" type="presOf" srcId="{53DCE954-4F43-4297-B958-34567384F1C2}" destId="{4CDCCB73-B6E2-4BBD-BAC1-8DF45348F07A}" srcOrd="0" destOrd="0" presId="urn:microsoft.com/office/officeart/2005/8/layout/radial5"/>
    <dgm:cxn modelId="{40315FA1-ADB8-448E-9EEA-6B647061255D}" type="presOf" srcId="{08C9371E-55F1-4B33-9336-AA181DA4D23C}" destId="{63A1C36C-72FD-4F4E-BFFF-DF010694556E}" srcOrd="0" destOrd="0" presId="urn:microsoft.com/office/officeart/2005/8/layout/radial5"/>
    <dgm:cxn modelId="{B2B3FFA3-F9A8-4401-BED6-30E5EBEF7037}" srcId="{CAB07535-4C29-49E8-B7BD-1C21114B54F2}" destId="{160729E8-C2E3-4758-B902-BDAF14F299AA}" srcOrd="1" destOrd="0" parTransId="{D29AC161-B526-4A57-A809-F3C1462ABC0D}" sibTransId="{9701B670-B406-44A3-A855-F37D3F865815}"/>
    <dgm:cxn modelId="{C61432A5-E47E-46E8-A265-331D409A026A}" srcId="{CAB07535-4C29-49E8-B7BD-1C21114B54F2}" destId="{A1B8DE72-033A-4B79-8FBA-B78DC1120F73}" srcOrd="9" destOrd="0" parTransId="{08C9371E-55F1-4B33-9336-AA181DA4D23C}" sibTransId="{26CB1D14-D5CC-4866-982B-E9AF27566814}"/>
    <dgm:cxn modelId="{6FAEC2A9-BDF6-474A-AE0F-75B6D396F034}" type="presOf" srcId="{EB277EB2-95AA-4808-9E89-A897CFCF40ED}" destId="{0880513B-F0B7-4F5F-BE88-18629911F6B7}" srcOrd="0" destOrd="0" presId="urn:microsoft.com/office/officeart/2005/8/layout/radial5"/>
    <dgm:cxn modelId="{92D197AE-CA8C-483E-AC1A-2DDA5D6630BA}" srcId="{CAB07535-4C29-49E8-B7BD-1C21114B54F2}" destId="{CB6E6E5B-36AE-495E-B24F-F46928255CE6}" srcOrd="4" destOrd="0" parTransId="{ACAC7588-DB1D-4B4D-A425-012DE9081678}" sibTransId="{E69724F6-2D0D-44A1-8044-F205ADD76357}"/>
    <dgm:cxn modelId="{FCEEC9B8-25D7-44A2-B033-1C23C433832C}" srcId="{CAB07535-4C29-49E8-B7BD-1C21114B54F2}" destId="{EB277EB2-95AA-4808-9E89-A897CFCF40ED}" srcOrd="3" destOrd="0" parTransId="{2CB54AF5-0851-450A-BCB6-1331CE51DA38}" sibTransId="{C4608221-C874-490F-B1AA-503B9AA77463}"/>
    <dgm:cxn modelId="{B61219B9-8B6F-4336-918F-DEF507C6D0FB}" type="presOf" srcId="{BA58E7AD-4AB5-4D90-8544-BBE3FAD449B3}" destId="{9232519D-03AD-4372-8A78-AB8AE648C393}" srcOrd="0" destOrd="0" presId="urn:microsoft.com/office/officeart/2005/8/layout/radial5"/>
    <dgm:cxn modelId="{FBE174BA-BEF4-48D3-91DF-93E1276FBD1C}" type="presOf" srcId="{E698B4A3-2E04-4CE3-B9F3-6E41DBD60896}" destId="{CBCB51DB-48CF-48C4-811C-181E4EC26F46}" srcOrd="0" destOrd="0" presId="urn:microsoft.com/office/officeart/2005/8/layout/radial5"/>
    <dgm:cxn modelId="{8DF292E1-FE0E-4447-AC3F-4403F4D4517A}" type="presOf" srcId="{759773AA-5DC1-4800-BD89-F033F868F7CE}" destId="{BA1B7D6F-D19C-4258-8B10-A7EE29242B84}" srcOrd="1" destOrd="0" presId="urn:microsoft.com/office/officeart/2005/8/layout/radial5"/>
    <dgm:cxn modelId="{DF19CDE2-5929-4532-89CB-F099F24E437D}" type="presOf" srcId="{FCF29715-5FFA-4611-A366-47AE73DBFFB9}" destId="{E811C7F2-61E7-4DE9-88A8-274CDBDBB415}" srcOrd="0" destOrd="0" presId="urn:microsoft.com/office/officeart/2005/8/layout/radial5"/>
    <dgm:cxn modelId="{DE340CC3-5F57-400F-A507-A204ED4826D4}" type="presOf" srcId="{9B9D8AB6-6893-47C5-8D57-5F5830FD0486}" destId="{F3BD2FED-36C2-4DBB-8076-A1AFD72BC9E2}" srcOrd="1" destOrd="0" presId="urn:microsoft.com/office/officeart/2005/8/layout/radial5"/>
    <dgm:cxn modelId="{E0489FC5-7371-471E-A386-E793848F2D74}" type="presOf" srcId="{38427BFF-BC88-4359-A4AE-A81D25C66EED}" destId="{3A2F2592-D6CA-4FD6-B84C-E7B7DC9F5D7C}" srcOrd="0" destOrd="0" presId="urn:microsoft.com/office/officeart/2005/8/layout/radial5"/>
    <dgm:cxn modelId="{4A6821C6-C0BE-4579-81CC-E93290713DAA}" srcId="{CAB07535-4C29-49E8-B7BD-1C21114B54F2}" destId="{DB67C2AD-4452-4A53-8E35-984573F50EAA}" srcOrd="10" destOrd="0" parTransId="{964B0DF9-CD22-4B6E-BAB6-817C1027AC1E}" sibTransId="{5D2C1A66-AF68-469F-97BE-CEFB4F9ACBA5}"/>
    <dgm:cxn modelId="{678C42E6-DE59-4526-9A8C-60A0D3A8DAB4}" type="presOf" srcId="{E3E3A958-DD35-4798-AF82-C44CB71E3BD0}" destId="{2A6C6B30-09FB-4A4B-981B-F74D06F6C44F}" srcOrd="0" destOrd="0" presId="urn:microsoft.com/office/officeart/2005/8/layout/radial5"/>
    <dgm:cxn modelId="{17E436E7-499A-4CEA-AB58-0E3AE9D6B7C2}" type="presOf" srcId="{DF78B970-7BF0-4F43-8C93-257861E2DDEA}" destId="{C6CC37FF-22FC-4D5D-BDCB-13C3234A51DC}" srcOrd="0" destOrd="0" presId="urn:microsoft.com/office/officeart/2005/8/layout/radial5"/>
    <dgm:cxn modelId="{EB6635EB-8859-4168-890C-941DF3DA2909}" srcId="{CAB07535-4C29-49E8-B7BD-1C21114B54F2}" destId="{53DCE954-4F43-4297-B958-34567384F1C2}" srcOrd="15" destOrd="0" parTransId="{9B9D8AB6-6893-47C5-8D57-5F5830FD0486}" sibTransId="{449FA1B1-3EE2-4BE9-82B5-1A5A1CBF1DB5}"/>
    <dgm:cxn modelId="{4FA94ECC-6A0C-466C-923C-54AFEE9B21BA}" srcId="{CAB07535-4C29-49E8-B7BD-1C21114B54F2}" destId="{8121A2DE-CF40-4054-BC3F-A58D69E60694}" srcOrd="6" destOrd="0" parTransId="{65498F2D-7575-45CE-8742-682D21D2270D}" sibTransId="{51C45F87-062B-4E90-B904-661483D6B866}"/>
    <dgm:cxn modelId="{49D9A0D1-A9DA-40B6-8ACD-A4BA3309D46B}" type="presOf" srcId="{759773AA-5DC1-4800-BD89-F033F868F7CE}" destId="{DB9EB8ED-AABF-43DC-B867-2743EA2762D9}" srcOrd="0" destOrd="0" presId="urn:microsoft.com/office/officeart/2005/8/layout/radial5"/>
    <dgm:cxn modelId="{09CE60D2-5ECE-4731-B280-28D9349F46DC}" type="presOf" srcId="{160729E8-C2E3-4758-B902-BDAF14F299AA}" destId="{9890FAA9-0927-4DB4-A6FC-6B8ABD6406DB}" srcOrd="0" destOrd="0" presId="urn:microsoft.com/office/officeart/2005/8/layout/radial5"/>
    <dgm:cxn modelId="{3F9DA3F4-9F94-406C-9782-532C1DA0166A}" srcId="{CAB07535-4C29-49E8-B7BD-1C21114B54F2}" destId="{38427BFF-BC88-4359-A4AE-A81D25C66EED}" srcOrd="5" destOrd="0" parTransId="{E698B4A3-2E04-4CE3-B9F3-6E41DBD60896}" sibTransId="{35D323B8-E059-420F-991F-2BCF9CA5B511}"/>
    <dgm:cxn modelId="{F787A5F5-657C-47B1-8DD1-6168F59F1F34}" type="presOf" srcId="{E3E3A958-DD35-4798-AF82-C44CB71E3BD0}" destId="{18AAC2F9-1B4A-4704-AF3E-981AE5F10AB2}" srcOrd="1" destOrd="0" presId="urn:microsoft.com/office/officeart/2005/8/layout/radial5"/>
    <dgm:cxn modelId="{B2D9B9F6-1DE6-47B8-90CB-47815F213015}" type="presOf" srcId="{9B9D8AB6-6893-47C5-8D57-5F5830FD0486}" destId="{2924915F-4B99-4C0E-A832-48FBE25021EF}" srcOrd="0" destOrd="0" presId="urn:microsoft.com/office/officeart/2005/8/layout/radial5"/>
    <dgm:cxn modelId="{CC6180F7-5684-43A1-9576-11E186E0AB45}" type="presOf" srcId="{ACAC7588-DB1D-4B4D-A425-012DE9081678}" destId="{4EEA0A4D-BD99-46A9-AC9D-C9F7D4535E54}" srcOrd="1" destOrd="0" presId="urn:microsoft.com/office/officeart/2005/8/layout/radial5"/>
    <dgm:cxn modelId="{BA02A9F7-2058-4B54-90F6-AAC766EC41C8}" type="presOf" srcId="{7954BE78-9E0A-4EEB-BA7E-61608AF56028}" destId="{30A56EF9-3DF8-4EE5-A269-7A5E83356979}" srcOrd="1" destOrd="0" presId="urn:microsoft.com/office/officeart/2005/8/layout/radial5"/>
    <dgm:cxn modelId="{39998BDD-F5AE-478F-8D5B-140E0B11A9EF}" srcId="{CAB07535-4C29-49E8-B7BD-1C21114B54F2}" destId="{D61866B3-2D22-465A-89CB-AAD6E88D11AE}" srcOrd="8" destOrd="0" parTransId="{E3E3A958-DD35-4798-AF82-C44CB71E3BD0}" sibTransId="{35B09797-5ECD-4303-91FE-2DB1CC76E6BC}"/>
    <dgm:cxn modelId="{CCBD8436-4FAD-44C5-B75B-DB586F2D2CC7}" type="presParOf" srcId="{962E9F71-CAC6-4B14-9866-E348E8A82044}" destId="{6A65F673-EFA7-4D11-AA21-E020DDBF7DBF}" srcOrd="0" destOrd="0" presId="urn:microsoft.com/office/officeart/2005/8/layout/radial5"/>
    <dgm:cxn modelId="{4D0CE422-9660-4AD4-9E4B-3CE53AAFBC5C}" type="presParOf" srcId="{962E9F71-CAC6-4B14-9866-E348E8A82044}" destId="{44796EAC-A7EA-426D-A325-8DE79D901972}" srcOrd="1" destOrd="0" presId="urn:microsoft.com/office/officeart/2005/8/layout/radial5"/>
    <dgm:cxn modelId="{A56730F7-A984-4B39-B61A-80ADD0388FF4}" type="presParOf" srcId="{44796EAC-A7EA-426D-A325-8DE79D901972}" destId="{30A56EF9-3DF8-4EE5-A269-7A5E83356979}" srcOrd="0" destOrd="0" presId="urn:microsoft.com/office/officeart/2005/8/layout/radial5"/>
    <dgm:cxn modelId="{998973D2-89A7-4C5B-9306-0745418B8536}" type="presParOf" srcId="{962E9F71-CAC6-4B14-9866-E348E8A82044}" destId="{0C176611-63CB-41A0-980D-819110AF6657}" srcOrd="2" destOrd="0" presId="urn:microsoft.com/office/officeart/2005/8/layout/radial5"/>
    <dgm:cxn modelId="{F795D524-1EA3-4FD4-8A1A-EE7010DE6B2B}" type="presParOf" srcId="{962E9F71-CAC6-4B14-9866-E348E8A82044}" destId="{5F7FD332-42EF-4CD4-8658-9CA5B42166C8}" srcOrd="3" destOrd="0" presId="urn:microsoft.com/office/officeart/2005/8/layout/radial5"/>
    <dgm:cxn modelId="{1BC5883D-BEAC-494A-AD33-61C20540D5A0}" type="presParOf" srcId="{5F7FD332-42EF-4CD4-8658-9CA5B42166C8}" destId="{9E1D9188-3D1D-4292-A4B7-FB55CDC66A7B}" srcOrd="0" destOrd="0" presId="urn:microsoft.com/office/officeart/2005/8/layout/radial5"/>
    <dgm:cxn modelId="{5C6193EE-A360-4A1A-80A5-BCCFB4DA4A8A}" type="presParOf" srcId="{962E9F71-CAC6-4B14-9866-E348E8A82044}" destId="{9890FAA9-0927-4DB4-A6FC-6B8ABD6406DB}" srcOrd="4" destOrd="0" presId="urn:microsoft.com/office/officeart/2005/8/layout/radial5"/>
    <dgm:cxn modelId="{857E1ADF-9B1E-4608-ABE0-95E00976310E}" type="presParOf" srcId="{962E9F71-CAC6-4B14-9866-E348E8A82044}" destId="{E811C7F2-61E7-4DE9-88A8-274CDBDBB415}" srcOrd="5" destOrd="0" presId="urn:microsoft.com/office/officeart/2005/8/layout/radial5"/>
    <dgm:cxn modelId="{A481C80B-25EF-4B23-94F1-3AA4DBFFA13E}" type="presParOf" srcId="{E811C7F2-61E7-4DE9-88A8-274CDBDBB415}" destId="{EF038D9A-58BE-4168-AC04-E4FF223AC7D0}" srcOrd="0" destOrd="0" presId="urn:microsoft.com/office/officeart/2005/8/layout/radial5"/>
    <dgm:cxn modelId="{15583336-DF3B-4D0D-9342-7960A7A714B9}" type="presParOf" srcId="{962E9F71-CAC6-4B14-9866-E348E8A82044}" destId="{7BA1CB64-A1DE-4E50-8818-0E6080D99C1A}" srcOrd="6" destOrd="0" presId="urn:microsoft.com/office/officeart/2005/8/layout/radial5"/>
    <dgm:cxn modelId="{2C7C5201-AF0A-45DB-AA7A-E312E2E4AC6F}" type="presParOf" srcId="{962E9F71-CAC6-4B14-9866-E348E8A82044}" destId="{D29E83CD-1F79-44B9-AA02-7FA7B7DA85C9}" srcOrd="7" destOrd="0" presId="urn:microsoft.com/office/officeart/2005/8/layout/radial5"/>
    <dgm:cxn modelId="{22ADEA08-58B5-4742-84A8-852A11EC9D39}" type="presParOf" srcId="{D29E83CD-1F79-44B9-AA02-7FA7B7DA85C9}" destId="{90281E0D-58DD-49AA-B5BB-B50C56CFEE70}" srcOrd="0" destOrd="0" presId="urn:microsoft.com/office/officeart/2005/8/layout/radial5"/>
    <dgm:cxn modelId="{870F7985-0029-49D6-8D4F-C8E99C8C1E1F}" type="presParOf" srcId="{962E9F71-CAC6-4B14-9866-E348E8A82044}" destId="{0880513B-F0B7-4F5F-BE88-18629911F6B7}" srcOrd="8" destOrd="0" presId="urn:microsoft.com/office/officeart/2005/8/layout/radial5"/>
    <dgm:cxn modelId="{F557ED75-F618-4952-AB2A-609F8EE55A99}" type="presParOf" srcId="{962E9F71-CAC6-4B14-9866-E348E8A82044}" destId="{D3CB972C-9B87-49DD-A3C0-354E3C4324FF}" srcOrd="9" destOrd="0" presId="urn:microsoft.com/office/officeart/2005/8/layout/radial5"/>
    <dgm:cxn modelId="{8CFF84B0-2764-4AD1-9E7A-15F4E04CE909}" type="presParOf" srcId="{D3CB972C-9B87-49DD-A3C0-354E3C4324FF}" destId="{4EEA0A4D-BD99-46A9-AC9D-C9F7D4535E54}" srcOrd="0" destOrd="0" presId="urn:microsoft.com/office/officeart/2005/8/layout/radial5"/>
    <dgm:cxn modelId="{99977F5C-D848-41DE-B305-63069067D0E4}" type="presParOf" srcId="{962E9F71-CAC6-4B14-9866-E348E8A82044}" destId="{BE7EC871-413E-40D4-AE41-8DBDB4BFF1C2}" srcOrd="10" destOrd="0" presId="urn:microsoft.com/office/officeart/2005/8/layout/radial5"/>
    <dgm:cxn modelId="{0C1C0F12-29CA-4B84-8D5C-5FFBCD43E9D9}" type="presParOf" srcId="{962E9F71-CAC6-4B14-9866-E348E8A82044}" destId="{CBCB51DB-48CF-48C4-811C-181E4EC26F46}" srcOrd="11" destOrd="0" presId="urn:microsoft.com/office/officeart/2005/8/layout/radial5"/>
    <dgm:cxn modelId="{339104D0-2B30-4011-91A9-519E8A0EC74D}" type="presParOf" srcId="{CBCB51DB-48CF-48C4-811C-181E4EC26F46}" destId="{C8A79A25-5362-4D48-A190-439DAC602EE4}" srcOrd="0" destOrd="0" presId="urn:microsoft.com/office/officeart/2005/8/layout/radial5"/>
    <dgm:cxn modelId="{CC1B86C0-B684-441C-AEA2-7F3C119B6F94}" type="presParOf" srcId="{962E9F71-CAC6-4B14-9866-E348E8A82044}" destId="{3A2F2592-D6CA-4FD6-B84C-E7B7DC9F5D7C}" srcOrd="12" destOrd="0" presId="urn:microsoft.com/office/officeart/2005/8/layout/radial5"/>
    <dgm:cxn modelId="{58D4AB30-EEE6-4D4A-BDA5-20397F44B4C5}" type="presParOf" srcId="{962E9F71-CAC6-4B14-9866-E348E8A82044}" destId="{E54B2B99-D453-4EFF-8491-D7DDFD493227}" srcOrd="13" destOrd="0" presId="urn:microsoft.com/office/officeart/2005/8/layout/radial5"/>
    <dgm:cxn modelId="{9378B0A1-CCB7-4916-B8F1-7F33E26333FB}" type="presParOf" srcId="{E54B2B99-D453-4EFF-8491-D7DDFD493227}" destId="{4F54B2D6-5AB2-43D5-9452-71443F7E25C0}" srcOrd="0" destOrd="0" presId="urn:microsoft.com/office/officeart/2005/8/layout/radial5"/>
    <dgm:cxn modelId="{94A04E92-5217-4F62-B49D-D68574979185}" type="presParOf" srcId="{962E9F71-CAC6-4B14-9866-E348E8A82044}" destId="{31FB086F-2D1D-414A-BC57-FC995F17D6D1}" srcOrd="14" destOrd="0" presId="urn:microsoft.com/office/officeart/2005/8/layout/radial5"/>
    <dgm:cxn modelId="{2AABB19F-B706-401D-8BDF-8527A3ACE497}" type="presParOf" srcId="{962E9F71-CAC6-4B14-9866-E348E8A82044}" destId="{9232519D-03AD-4372-8A78-AB8AE648C393}" srcOrd="15" destOrd="0" presId="urn:microsoft.com/office/officeart/2005/8/layout/radial5"/>
    <dgm:cxn modelId="{176563D0-B404-4F24-9D21-84785CE71FC2}" type="presParOf" srcId="{9232519D-03AD-4372-8A78-AB8AE648C393}" destId="{382CD2A5-6AA0-41FC-AEBF-381B7D72C1B0}" srcOrd="0" destOrd="0" presId="urn:microsoft.com/office/officeart/2005/8/layout/radial5"/>
    <dgm:cxn modelId="{0A1DFD27-65EC-47F2-9AE9-3F43ECF31E39}" type="presParOf" srcId="{962E9F71-CAC6-4B14-9866-E348E8A82044}" destId="{FF869086-E647-4603-A813-C4279DAAF193}" srcOrd="16" destOrd="0" presId="urn:microsoft.com/office/officeart/2005/8/layout/radial5"/>
    <dgm:cxn modelId="{882DE671-DFB7-41EA-9894-DEAE8EF2B2C2}" type="presParOf" srcId="{962E9F71-CAC6-4B14-9866-E348E8A82044}" destId="{2A6C6B30-09FB-4A4B-981B-F74D06F6C44F}" srcOrd="17" destOrd="0" presId="urn:microsoft.com/office/officeart/2005/8/layout/radial5"/>
    <dgm:cxn modelId="{339A4A0C-C0DA-438E-AE96-2ECBDB4922D3}" type="presParOf" srcId="{2A6C6B30-09FB-4A4B-981B-F74D06F6C44F}" destId="{18AAC2F9-1B4A-4704-AF3E-981AE5F10AB2}" srcOrd="0" destOrd="0" presId="urn:microsoft.com/office/officeart/2005/8/layout/radial5"/>
    <dgm:cxn modelId="{E4FAF81E-3ADE-482D-87EA-1C5C0180E8D4}" type="presParOf" srcId="{962E9F71-CAC6-4B14-9866-E348E8A82044}" destId="{1B03293E-3331-4321-8D4A-0AAE53ADBB2E}" srcOrd="18" destOrd="0" presId="urn:microsoft.com/office/officeart/2005/8/layout/radial5"/>
    <dgm:cxn modelId="{CC9D4F07-3880-4F13-B596-7B7B371B5B2D}" type="presParOf" srcId="{962E9F71-CAC6-4B14-9866-E348E8A82044}" destId="{63A1C36C-72FD-4F4E-BFFF-DF010694556E}" srcOrd="19" destOrd="0" presId="urn:microsoft.com/office/officeart/2005/8/layout/radial5"/>
    <dgm:cxn modelId="{0028E92E-4ADF-43E8-B944-5FFB8A24D1AA}" type="presParOf" srcId="{63A1C36C-72FD-4F4E-BFFF-DF010694556E}" destId="{197A4680-DA9B-4F1B-B918-C96F9536D5A4}" srcOrd="0" destOrd="0" presId="urn:microsoft.com/office/officeart/2005/8/layout/radial5"/>
    <dgm:cxn modelId="{CB131A67-8808-4E2E-82A5-BF45720BD6AC}" type="presParOf" srcId="{962E9F71-CAC6-4B14-9866-E348E8A82044}" destId="{EEB66B2F-0CB8-499A-AEE1-802186538AEE}" srcOrd="20" destOrd="0" presId="urn:microsoft.com/office/officeart/2005/8/layout/radial5"/>
    <dgm:cxn modelId="{74D1A36B-4BE7-4C25-BFB0-29D743D369E2}" type="presParOf" srcId="{962E9F71-CAC6-4B14-9866-E348E8A82044}" destId="{A98BAFE5-739B-45CE-944F-2CC0498F8030}" srcOrd="21" destOrd="0" presId="urn:microsoft.com/office/officeart/2005/8/layout/radial5"/>
    <dgm:cxn modelId="{72AC4D90-3CA4-43A2-81A7-59F422AE94AF}" type="presParOf" srcId="{A98BAFE5-739B-45CE-944F-2CC0498F8030}" destId="{3CFFEC8F-9884-41BF-B8E2-5C7AD0A1D6CA}" srcOrd="0" destOrd="0" presId="urn:microsoft.com/office/officeart/2005/8/layout/radial5"/>
    <dgm:cxn modelId="{0C487BCD-503C-40B7-AA7E-BFF7D7F08E45}" type="presParOf" srcId="{962E9F71-CAC6-4B14-9866-E348E8A82044}" destId="{C403D9AE-87E8-4A9E-A150-C2CC2F83E434}" srcOrd="22" destOrd="0" presId="urn:microsoft.com/office/officeart/2005/8/layout/radial5"/>
    <dgm:cxn modelId="{16BD8FCD-1E21-4FE2-A766-A75ED71FD3A0}" type="presParOf" srcId="{962E9F71-CAC6-4B14-9866-E348E8A82044}" destId="{8D281109-0D4E-4263-87EE-CCAD31C11EB1}" srcOrd="23" destOrd="0" presId="urn:microsoft.com/office/officeart/2005/8/layout/radial5"/>
    <dgm:cxn modelId="{2C61E5DE-2A4A-4B09-8D26-0D49F6F0C2C6}" type="presParOf" srcId="{8D281109-0D4E-4263-87EE-CCAD31C11EB1}" destId="{54143F83-9C4C-4738-989F-4D174D9A900B}" srcOrd="0" destOrd="0" presId="urn:microsoft.com/office/officeart/2005/8/layout/radial5"/>
    <dgm:cxn modelId="{294FDCD6-AFA8-45C7-922C-ADF351EA9496}" type="presParOf" srcId="{962E9F71-CAC6-4B14-9866-E348E8A82044}" destId="{C6CC37FF-22FC-4D5D-BDCB-13C3234A51DC}" srcOrd="24" destOrd="0" presId="urn:microsoft.com/office/officeart/2005/8/layout/radial5"/>
    <dgm:cxn modelId="{B8EAC307-2965-4957-B1A9-30D4E2EB83D3}" type="presParOf" srcId="{962E9F71-CAC6-4B14-9866-E348E8A82044}" destId="{58D54927-6ED5-41C6-B018-B416DFC2ADC8}" srcOrd="25" destOrd="0" presId="urn:microsoft.com/office/officeart/2005/8/layout/radial5"/>
    <dgm:cxn modelId="{6D0A3240-B880-4FB2-93CF-B96B6CF63531}" type="presParOf" srcId="{58D54927-6ED5-41C6-B018-B416DFC2ADC8}" destId="{2119BC3D-012A-4335-9B63-0AC0752F1827}" srcOrd="0" destOrd="0" presId="urn:microsoft.com/office/officeart/2005/8/layout/radial5"/>
    <dgm:cxn modelId="{82869AA7-FBC7-4FEC-89F9-33E03189E56D}" type="presParOf" srcId="{962E9F71-CAC6-4B14-9866-E348E8A82044}" destId="{D145788E-8858-4D93-9B86-600326D6D8E9}" srcOrd="26" destOrd="0" presId="urn:microsoft.com/office/officeart/2005/8/layout/radial5"/>
    <dgm:cxn modelId="{1BC1F94A-4B3D-4262-8103-30B44DB84C68}" type="presParOf" srcId="{962E9F71-CAC6-4B14-9866-E348E8A82044}" destId="{9946DC38-0E32-41DF-9002-EA78B97C1D12}" srcOrd="27" destOrd="0" presId="urn:microsoft.com/office/officeart/2005/8/layout/radial5"/>
    <dgm:cxn modelId="{E9D88F14-E071-45DF-BB48-5CA388F168B0}" type="presParOf" srcId="{9946DC38-0E32-41DF-9002-EA78B97C1D12}" destId="{CF4C3B4A-B908-4680-882A-D855A0104F9A}" srcOrd="0" destOrd="0" presId="urn:microsoft.com/office/officeart/2005/8/layout/radial5"/>
    <dgm:cxn modelId="{CBAFC5E7-1E0F-410A-8E94-58B8ACCB9DB6}" type="presParOf" srcId="{962E9F71-CAC6-4B14-9866-E348E8A82044}" destId="{3B5A318E-4459-4D68-AFB1-2394EDD6C42F}" srcOrd="28" destOrd="0" presId="urn:microsoft.com/office/officeart/2005/8/layout/radial5"/>
    <dgm:cxn modelId="{AB96C432-8278-4325-86C2-1D7F840EAA07}" type="presParOf" srcId="{962E9F71-CAC6-4B14-9866-E348E8A82044}" destId="{DB9EB8ED-AABF-43DC-B867-2743EA2762D9}" srcOrd="29" destOrd="0" presId="urn:microsoft.com/office/officeart/2005/8/layout/radial5"/>
    <dgm:cxn modelId="{951CA26A-B0D4-425B-B4EC-9DA651D69ADE}" type="presParOf" srcId="{DB9EB8ED-AABF-43DC-B867-2743EA2762D9}" destId="{BA1B7D6F-D19C-4258-8B10-A7EE29242B84}" srcOrd="0" destOrd="0" presId="urn:microsoft.com/office/officeart/2005/8/layout/radial5"/>
    <dgm:cxn modelId="{5F328CB3-E4A9-41A1-8AF7-76E19B3A98B7}" type="presParOf" srcId="{962E9F71-CAC6-4B14-9866-E348E8A82044}" destId="{5962656A-E178-4118-A28B-44B44157A6FF}" srcOrd="30" destOrd="0" presId="urn:microsoft.com/office/officeart/2005/8/layout/radial5"/>
    <dgm:cxn modelId="{B7842F03-1D89-4551-805A-BE613B2AE356}" type="presParOf" srcId="{962E9F71-CAC6-4B14-9866-E348E8A82044}" destId="{2924915F-4B99-4C0E-A832-48FBE25021EF}" srcOrd="31" destOrd="0" presId="urn:microsoft.com/office/officeart/2005/8/layout/radial5"/>
    <dgm:cxn modelId="{79A256E3-7B17-49A2-BDE9-8A85001B7910}" type="presParOf" srcId="{2924915F-4B99-4C0E-A832-48FBE25021EF}" destId="{F3BD2FED-36C2-4DBB-8076-A1AFD72BC9E2}" srcOrd="0" destOrd="0" presId="urn:microsoft.com/office/officeart/2005/8/layout/radial5"/>
    <dgm:cxn modelId="{3C785324-3309-4EA5-8F88-76BF646C7E21}" type="presParOf" srcId="{962E9F71-CAC6-4B14-9866-E348E8A82044}" destId="{4CDCCB73-B6E2-4BBD-BAC1-8DF45348F07A}" srcOrd="32" destOrd="0" presId="urn:microsoft.com/office/officeart/2005/8/layout/radial5"/>
  </dgm:cxnLst>
  <dgm:bg>
    <a:solidFill>
      <a:schemeClr val="accent6">
        <a:lumMod val="40000"/>
        <a:lumOff val="6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65F673-EFA7-4D11-AA21-E020DDBF7DBF}">
      <dsp:nvSpPr>
        <dsp:cNvPr id="0" name=""/>
        <dsp:cNvSpPr/>
      </dsp:nvSpPr>
      <dsp:spPr>
        <a:xfrm>
          <a:off x="3115418" y="1561006"/>
          <a:ext cx="1088633" cy="1088633"/>
        </a:xfrm>
        <a:prstGeom prst="ellipse">
          <a:avLst/>
        </a:prstGeom>
        <a:blipFill rotWithShape="0">
          <a:blip xmlns:r="http://schemas.openxmlformats.org/officeDocument/2006/relationships" r:embed="rId1"/>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3274845" y="1720433"/>
        <a:ext cx="769779" cy="769779"/>
      </dsp:txXfrm>
    </dsp:sp>
    <dsp:sp modelId="{44796EAC-A7EA-426D-A325-8DE79D901972}">
      <dsp:nvSpPr>
        <dsp:cNvPr id="0" name=""/>
        <dsp:cNvSpPr/>
      </dsp:nvSpPr>
      <dsp:spPr>
        <a:xfrm rot="16200000">
          <a:off x="3394568" y="890633"/>
          <a:ext cx="530332" cy="370135"/>
        </a:xfrm>
        <a:prstGeom prst="rightArrow">
          <a:avLst>
            <a:gd name="adj1" fmla="val 60000"/>
            <a:gd name="adj2" fmla="val 50000"/>
          </a:avLst>
        </a:prstGeom>
        <a:solidFill>
          <a:schemeClr val="accent1">
            <a:tint val="60000"/>
            <a:hueOff val="0"/>
            <a:satOff val="0"/>
            <a:lumOff val="0"/>
            <a:alphaOff val="0"/>
          </a:schemeClr>
        </a:solidFill>
        <a:ln>
          <a:solidFill>
            <a:schemeClr val="bg1"/>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a:off x="3450088" y="1020180"/>
        <a:ext cx="419292" cy="222081"/>
      </dsp:txXfrm>
    </dsp:sp>
    <dsp:sp modelId="{0C176611-63CB-41A0-980D-819110AF6657}">
      <dsp:nvSpPr>
        <dsp:cNvPr id="0" name=""/>
        <dsp:cNvSpPr/>
      </dsp:nvSpPr>
      <dsp:spPr>
        <a:xfrm>
          <a:off x="3387576" y="16061"/>
          <a:ext cx="544316" cy="544316"/>
        </a:xfrm>
        <a:prstGeom prst="ellipse">
          <a:avLst/>
        </a:prstGeom>
        <a:blipFill rotWithShape="0">
          <a:blip xmlns:r="http://schemas.openxmlformats.org/officeDocument/2006/relationships" r:embed="rId2"/>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endParaRPr lang="en-US" sz="1200" kern="1200" dirty="0"/>
        </a:p>
      </dsp:txBody>
      <dsp:txXfrm>
        <a:off x="3467289" y="95774"/>
        <a:ext cx="384890" cy="384890"/>
      </dsp:txXfrm>
    </dsp:sp>
    <dsp:sp modelId="{5F7FD332-42EF-4CD4-8658-9CA5B42166C8}">
      <dsp:nvSpPr>
        <dsp:cNvPr id="0" name=""/>
        <dsp:cNvSpPr/>
      </dsp:nvSpPr>
      <dsp:spPr>
        <a:xfrm rot="17550000">
          <a:off x="3788587" y="969008"/>
          <a:ext cx="530332" cy="370135"/>
        </a:xfrm>
        <a:prstGeom prst="rightArrow">
          <a:avLst>
            <a:gd name="adj1" fmla="val 60000"/>
            <a:gd name="adj2" fmla="val 50000"/>
          </a:avLst>
        </a:prstGeom>
        <a:solidFill>
          <a:schemeClr val="accent1">
            <a:tint val="60000"/>
            <a:hueOff val="0"/>
            <a:satOff val="0"/>
            <a:lumOff val="0"/>
            <a:alphaOff val="0"/>
          </a:schemeClr>
        </a:solidFill>
        <a:ln>
          <a:solidFill>
            <a:schemeClr val="bg1"/>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a:off x="3822860" y="1094329"/>
        <a:ext cx="419292" cy="222081"/>
      </dsp:txXfrm>
    </dsp:sp>
    <dsp:sp modelId="{9890FAA9-0927-4DB4-A6FC-6B8ABD6406DB}">
      <dsp:nvSpPr>
        <dsp:cNvPr id="0" name=""/>
        <dsp:cNvSpPr/>
      </dsp:nvSpPr>
      <dsp:spPr>
        <a:xfrm>
          <a:off x="4082951" y="154379"/>
          <a:ext cx="544316" cy="544316"/>
        </a:xfrm>
        <a:prstGeom prst="ellipse">
          <a:avLst/>
        </a:prstGeom>
        <a:blipFill rotWithShape="0">
          <a:blip xmlns:r="http://schemas.openxmlformats.org/officeDocument/2006/relationships" r:embed="rId3"/>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en-US" sz="2300" kern="1200"/>
        </a:p>
      </dsp:txBody>
      <dsp:txXfrm>
        <a:off x="4162664" y="234092"/>
        <a:ext cx="384890" cy="384890"/>
      </dsp:txXfrm>
    </dsp:sp>
    <dsp:sp modelId="{E811C7F2-61E7-4DE9-88A8-274CDBDBB415}">
      <dsp:nvSpPr>
        <dsp:cNvPr id="0" name=""/>
        <dsp:cNvSpPr/>
      </dsp:nvSpPr>
      <dsp:spPr>
        <a:xfrm rot="18900000">
          <a:off x="4122620" y="1192202"/>
          <a:ext cx="530332" cy="370135"/>
        </a:xfrm>
        <a:prstGeom prst="rightArrow">
          <a:avLst>
            <a:gd name="adj1" fmla="val 60000"/>
            <a:gd name="adj2" fmla="val 50000"/>
          </a:avLst>
        </a:prstGeom>
        <a:solidFill>
          <a:schemeClr val="accent1">
            <a:tint val="60000"/>
            <a:hueOff val="0"/>
            <a:satOff val="0"/>
            <a:lumOff val="0"/>
            <a:alphaOff val="0"/>
          </a:schemeClr>
        </a:solidFill>
        <a:ln>
          <a:solidFill>
            <a:schemeClr val="bg1"/>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a:off x="4138881" y="1305488"/>
        <a:ext cx="419292" cy="222081"/>
      </dsp:txXfrm>
    </dsp:sp>
    <dsp:sp modelId="{7BA1CB64-A1DE-4E50-8818-0E6080D99C1A}">
      <dsp:nvSpPr>
        <dsp:cNvPr id="0" name=""/>
        <dsp:cNvSpPr/>
      </dsp:nvSpPr>
      <dsp:spPr>
        <a:xfrm>
          <a:off x="4672462" y="548278"/>
          <a:ext cx="544316" cy="544316"/>
        </a:xfrm>
        <a:prstGeom prst="ellipse">
          <a:avLst/>
        </a:prstGeom>
        <a:blipFill rotWithShape="0">
          <a:blip xmlns:r="http://schemas.openxmlformats.org/officeDocument/2006/relationships" r:embed="rId4"/>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en-US" sz="2300" kern="1200"/>
        </a:p>
      </dsp:txBody>
      <dsp:txXfrm>
        <a:off x="4752175" y="627991"/>
        <a:ext cx="384890" cy="384890"/>
      </dsp:txXfrm>
    </dsp:sp>
    <dsp:sp modelId="{D29E83CD-1F79-44B9-AA02-7FA7B7DA85C9}">
      <dsp:nvSpPr>
        <dsp:cNvPr id="0" name=""/>
        <dsp:cNvSpPr/>
      </dsp:nvSpPr>
      <dsp:spPr>
        <a:xfrm rot="20250000">
          <a:off x="4345814" y="1526236"/>
          <a:ext cx="530332" cy="370135"/>
        </a:xfrm>
        <a:prstGeom prst="rightArrow">
          <a:avLst>
            <a:gd name="adj1" fmla="val 60000"/>
            <a:gd name="adj2" fmla="val 50000"/>
          </a:avLst>
        </a:prstGeom>
        <a:solidFill>
          <a:schemeClr val="accent1">
            <a:tint val="60000"/>
            <a:hueOff val="0"/>
            <a:satOff val="0"/>
            <a:lumOff val="0"/>
            <a:alphaOff val="0"/>
          </a:schemeClr>
        </a:solidFill>
        <a:ln>
          <a:solidFill>
            <a:schemeClr val="bg1"/>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a:off x="4350040" y="1621510"/>
        <a:ext cx="419292" cy="222081"/>
      </dsp:txXfrm>
    </dsp:sp>
    <dsp:sp modelId="{0880513B-F0B7-4F5F-BE88-18629911F6B7}">
      <dsp:nvSpPr>
        <dsp:cNvPr id="0" name=""/>
        <dsp:cNvSpPr/>
      </dsp:nvSpPr>
      <dsp:spPr>
        <a:xfrm>
          <a:off x="5066361" y="1137789"/>
          <a:ext cx="544316" cy="544316"/>
        </a:xfrm>
        <a:prstGeom prst="ellipse">
          <a:avLst/>
        </a:prstGeom>
        <a:blipFill rotWithShape="0">
          <a:blip xmlns:r="http://schemas.openxmlformats.org/officeDocument/2006/relationships" r:embed="rId5"/>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en-US" sz="2300" kern="1200"/>
        </a:p>
      </dsp:txBody>
      <dsp:txXfrm>
        <a:off x="5146074" y="1217502"/>
        <a:ext cx="384890" cy="384890"/>
      </dsp:txXfrm>
    </dsp:sp>
    <dsp:sp modelId="{D3CB972C-9B87-49DD-A3C0-354E3C4324FF}">
      <dsp:nvSpPr>
        <dsp:cNvPr id="0" name=""/>
        <dsp:cNvSpPr/>
      </dsp:nvSpPr>
      <dsp:spPr>
        <a:xfrm>
          <a:off x="4424190" y="1920255"/>
          <a:ext cx="530332" cy="370135"/>
        </a:xfrm>
        <a:prstGeom prst="rightArrow">
          <a:avLst>
            <a:gd name="adj1" fmla="val 60000"/>
            <a:gd name="adj2" fmla="val 50000"/>
          </a:avLst>
        </a:prstGeom>
        <a:solidFill>
          <a:schemeClr val="accent1">
            <a:tint val="60000"/>
            <a:hueOff val="0"/>
            <a:satOff val="0"/>
            <a:lumOff val="0"/>
            <a:alphaOff val="0"/>
          </a:schemeClr>
        </a:solidFill>
        <a:ln>
          <a:solidFill>
            <a:schemeClr val="bg1"/>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a:off x="4424190" y="1994282"/>
        <a:ext cx="419292" cy="222081"/>
      </dsp:txXfrm>
    </dsp:sp>
    <dsp:sp modelId="{BE7EC871-413E-40D4-AE41-8DBDB4BFF1C2}">
      <dsp:nvSpPr>
        <dsp:cNvPr id="0" name=""/>
        <dsp:cNvSpPr/>
      </dsp:nvSpPr>
      <dsp:spPr>
        <a:xfrm>
          <a:off x="5204680" y="1833164"/>
          <a:ext cx="544316" cy="544316"/>
        </a:xfrm>
        <a:prstGeom prst="ellipse">
          <a:avLst/>
        </a:prstGeom>
        <a:blipFill rotWithShape="0">
          <a:blip xmlns:r="http://schemas.openxmlformats.org/officeDocument/2006/relationships" r:embed="rId6"/>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en-US" sz="2300" kern="1200"/>
        </a:p>
      </dsp:txBody>
      <dsp:txXfrm>
        <a:off x="5284393" y="1912877"/>
        <a:ext cx="384890" cy="384890"/>
      </dsp:txXfrm>
    </dsp:sp>
    <dsp:sp modelId="{CBCB51DB-48CF-48C4-811C-181E4EC26F46}">
      <dsp:nvSpPr>
        <dsp:cNvPr id="0" name=""/>
        <dsp:cNvSpPr/>
      </dsp:nvSpPr>
      <dsp:spPr>
        <a:xfrm rot="1350000">
          <a:off x="4345814" y="2314274"/>
          <a:ext cx="530332" cy="370135"/>
        </a:xfrm>
        <a:prstGeom prst="rightArrow">
          <a:avLst>
            <a:gd name="adj1" fmla="val 60000"/>
            <a:gd name="adj2" fmla="val 50000"/>
          </a:avLst>
        </a:prstGeom>
        <a:solidFill>
          <a:schemeClr val="accent1">
            <a:tint val="60000"/>
            <a:hueOff val="0"/>
            <a:satOff val="0"/>
            <a:lumOff val="0"/>
            <a:alphaOff val="0"/>
          </a:schemeClr>
        </a:solidFill>
        <a:ln>
          <a:solidFill>
            <a:schemeClr val="bg1"/>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a:off x="4350040" y="2367054"/>
        <a:ext cx="419292" cy="222081"/>
      </dsp:txXfrm>
    </dsp:sp>
    <dsp:sp modelId="{3A2F2592-D6CA-4FD6-B84C-E7B7DC9F5D7C}">
      <dsp:nvSpPr>
        <dsp:cNvPr id="0" name=""/>
        <dsp:cNvSpPr/>
      </dsp:nvSpPr>
      <dsp:spPr>
        <a:xfrm>
          <a:off x="5066361" y="2528539"/>
          <a:ext cx="544316" cy="544316"/>
        </a:xfrm>
        <a:prstGeom prst="ellipse">
          <a:avLst/>
        </a:prstGeom>
        <a:blipFill rotWithShape="0">
          <a:blip xmlns:r="http://schemas.openxmlformats.org/officeDocument/2006/relationships" r:embed="rId7"/>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en-US" sz="2300" kern="1200"/>
        </a:p>
      </dsp:txBody>
      <dsp:txXfrm>
        <a:off x="5146074" y="2608252"/>
        <a:ext cx="384890" cy="384890"/>
      </dsp:txXfrm>
    </dsp:sp>
    <dsp:sp modelId="{E54B2B99-D453-4EFF-8491-D7DDFD493227}">
      <dsp:nvSpPr>
        <dsp:cNvPr id="0" name=""/>
        <dsp:cNvSpPr/>
      </dsp:nvSpPr>
      <dsp:spPr>
        <a:xfrm rot="2700000">
          <a:off x="4122620" y="2648307"/>
          <a:ext cx="530332" cy="370135"/>
        </a:xfrm>
        <a:prstGeom prst="rightArrow">
          <a:avLst>
            <a:gd name="adj1" fmla="val 60000"/>
            <a:gd name="adj2" fmla="val 50000"/>
          </a:avLst>
        </a:prstGeom>
        <a:solidFill>
          <a:schemeClr val="accent1">
            <a:tint val="60000"/>
            <a:hueOff val="0"/>
            <a:satOff val="0"/>
            <a:lumOff val="0"/>
            <a:alphaOff val="0"/>
          </a:schemeClr>
        </a:solidFill>
        <a:ln>
          <a:solidFill>
            <a:schemeClr val="bg1"/>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a:off x="4138881" y="2683075"/>
        <a:ext cx="419292" cy="222081"/>
      </dsp:txXfrm>
    </dsp:sp>
    <dsp:sp modelId="{31FB086F-2D1D-414A-BC57-FC995F17D6D1}">
      <dsp:nvSpPr>
        <dsp:cNvPr id="0" name=""/>
        <dsp:cNvSpPr/>
      </dsp:nvSpPr>
      <dsp:spPr>
        <a:xfrm>
          <a:off x="4672462" y="3118050"/>
          <a:ext cx="544316" cy="544316"/>
        </a:xfrm>
        <a:prstGeom prst="ellipse">
          <a:avLst/>
        </a:prstGeom>
        <a:blipFill rotWithShape="0">
          <a:blip xmlns:r="http://schemas.openxmlformats.org/officeDocument/2006/relationships" r:embed="rId8"/>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en-US" sz="2300" kern="1200"/>
        </a:p>
      </dsp:txBody>
      <dsp:txXfrm>
        <a:off x="4752175" y="3197763"/>
        <a:ext cx="384890" cy="384890"/>
      </dsp:txXfrm>
    </dsp:sp>
    <dsp:sp modelId="{9232519D-03AD-4372-8A78-AB8AE648C393}">
      <dsp:nvSpPr>
        <dsp:cNvPr id="0" name=""/>
        <dsp:cNvSpPr/>
      </dsp:nvSpPr>
      <dsp:spPr>
        <a:xfrm rot="4050000">
          <a:off x="3788587" y="2871501"/>
          <a:ext cx="530332" cy="370135"/>
        </a:xfrm>
        <a:prstGeom prst="rightArrow">
          <a:avLst>
            <a:gd name="adj1" fmla="val 60000"/>
            <a:gd name="adj2" fmla="val 50000"/>
          </a:avLst>
        </a:prstGeom>
        <a:solidFill>
          <a:schemeClr val="accent1">
            <a:tint val="60000"/>
            <a:hueOff val="0"/>
            <a:satOff val="0"/>
            <a:lumOff val="0"/>
            <a:alphaOff val="0"/>
          </a:schemeClr>
        </a:solidFill>
        <a:ln>
          <a:solidFill>
            <a:schemeClr val="bg1"/>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a:off x="3822860" y="2894234"/>
        <a:ext cx="419292" cy="222081"/>
      </dsp:txXfrm>
    </dsp:sp>
    <dsp:sp modelId="{FF869086-E647-4603-A813-C4279DAAF193}">
      <dsp:nvSpPr>
        <dsp:cNvPr id="0" name=""/>
        <dsp:cNvSpPr/>
      </dsp:nvSpPr>
      <dsp:spPr>
        <a:xfrm>
          <a:off x="4082951" y="3511949"/>
          <a:ext cx="544316" cy="544316"/>
        </a:xfrm>
        <a:prstGeom prst="ellipse">
          <a:avLst/>
        </a:prstGeom>
        <a:blipFill rotWithShape="0">
          <a:blip xmlns:r="http://schemas.openxmlformats.org/officeDocument/2006/relationships" r:embed="rId9"/>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en-US" sz="2300" kern="1200"/>
        </a:p>
      </dsp:txBody>
      <dsp:txXfrm>
        <a:off x="4162664" y="3591662"/>
        <a:ext cx="384890" cy="384890"/>
      </dsp:txXfrm>
    </dsp:sp>
    <dsp:sp modelId="{2A6C6B30-09FB-4A4B-981B-F74D06F6C44F}">
      <dsp:nvSpPr>
        <dsp:cNvPr id="0" name=""/>
        <dsp:cNvSpPr/>
      </dsp:nvSpPr>
      <dsp:spPr>
        <a:xfrm rot="5400000">
          <a:off x="3394568" y="2949876"/>
          <a:ext cx="530332" cy="370135"/>
        </a:xfrm>
        <a:prstGeom prst="rightArrow">
          <a:avLst>
            <a:gd name="adj1" fmla="val 60000"/>
            <a:gd name="adj2" fmla="val 50000"/>
          </a:avLst>
        </a:prstGeom>
        <a:solidFill>
          <a:schemeClr val="accent1">
            <a:tint val="60000"/>
            <a:hueOff val="0"/>
            <a:satOff val="0"/>
            <a:lumOff val="0"/>
            <a:alphaOff val="0"/>
          </a:schemeClr>
        </a:solidFill>
        <a:ln>
          <a:solidFill>
            <a:schemeClr val="bg1"/>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a:off x="3450088" y="2968383"/>
        <a:ext cx="419292" cy="222081"/>
      </dsp:txXfrm>
    </dsp:sp>
    <dsp:sp modelId="{1B03293E-3331-4321-8D4A-0AAE53ADBB2E}">
      <dsp:nvSpPr>
        <dsp:cNvPr id="0" name=""/>
        <dsp:cNvSpPr/>
      </dsp:nvSpPr>
      <dsp:spPr>
        <a:xfrm>
          <a:off x="3387576" y="3650268"/>
          <a:ext cx="544316" cy="544316"/>
        </a:xfrm>
        <a:prstGeom prst="ellipse">
          <a:avLst/>
        </a:prstGeom>
        <a:blipFill rotWithShape="0">
          <a:blip xmlns:r="http://schemas.openxmlformats.org/officeDocument/2006/relationships" r:embed="rId10"/>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en-US" sz="2300" kern="1200" dirty="0"/>
        </a:p>
      </dsp:txBody>
      <dsp:txXfrm>
        <a:off x="3467289" y="3729981"/>
        <a:ext cx="384890" cy="384890"/>
      </dsp:txXfrm>
    </dsp:sp>
    <dsp:sp modelId="{63A1C36C-72FD-4F4E-BFFF-DF010694556E}">
      <dsp:nvSpPr>
        <dsp:cNvPr id="0" name=""/>
        <dsp:cNvSpPr/>
      </dsp:nvSpPr>
      <dsp:spPr>
        <a:xfrm rot="6750000">
          <a:off x="3000549" y="2871501"/>
          <a:ext cx="530332" cy="370135"/>
        </a:xfrm>
        <a:prstGeom prst="rightArrow">
          <a:avLst>
            <a:gd name="adj1" fmla="val 60000"/>
            <a:gd name="adj2" fmla="val 50000"/>
          </a:avLst>
        </a:prstGeom>
        <a:solidFill>
          <a:schemeClr val="accent1">
            <a:tint val="60000"/>
            <a:hueOff val="0"/>
            <a:satOff val="0"/>
            <a:lumOff val="0"/>
            <a:alphaOff val="0"/>
          </a:schemeClr>
        </a:solidFill>
        <a:ln>
          <a:solidFill>
            <a:schemeClr val="bg1"/>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rot="10800000">
        <a:off x="3077316" y="2894234"/>
        <a:ext cx="419292" cy="222081"/>
      </dsp:txXfrm>
    </dsp:sp>
    <dsp:sp modelId="{EEB66B2F-0CB8-499A-AEE1-802186538AEE}">
      <dsp:nvSpPr>
        <dsp:cNvPr id="0" name=""/>
        <dsp:cNvSpPr/>
      </dsp:nvSpPr>
      <dsp:spPr>
        <a:xfrm>
          <a:off x="2692201" y="3511949"/>
          <a:ext cx="544316" cy="544316"/>
        </a:xfrm>
        <a:prstGeom prst="ellipse">
          <a:avLst/>
        </a:prstGeom>
        <a:blipFill rotWithShape="0">
          <a:blip xmlns:r="http://schemas.openxmlformats.org/officeDocument/2006/relationships" r:embed="rId11"/>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en-US" sz="2300" kern="1200"/>
        </a:p>
      </dsp:txBody>
      <dsp:txXfrm>
        <a:off x="2771914" y="3591662"/>
        <a:ext cx="384890" cy="384890"/>
      </dsp:txXfrm>
    </dsp:sp>
    <dsp:sp modelId="{A98BAFE5-739B-45CE-944F-2CC0498F8030}">
      <dsp:nvSpPr>
        <dsp:cNvPr id="0" name=""/>
        <dsp:cNvSpPr/>
      </dsp:nvSpPr>
      <dsp:spPr>
        <a:xfrm rot="8100000">
          <a:off x="2666516" y="2648307"/>
          <a:ext cx="530332" cy="370135"/>
        </a:xfrm>
        <a:prstGeom prst="rightArrow">
          <a:avLst>
            <a:gd name="adj1" fmla="val 60000"/>
            <a:gd name="adj2" fmla="val 50000"/>
          </a:avLst>
        </a:prstGeom>
        <a:solidFill>
          <a:schemeClr val="accent1">
            <a:tint val="60000"/>
            <a:hueOff val="0"/>
            <a:satOff val="0"/>
            <a:lumOff val="0"/>
            <a:alphaOff val="0"/>
          </a:schemeClr>
        </a:solidFill>
        <a:ln>
          <a:solidFill>
            <a:schemeClr val="bg1"/>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rot="10800000">
        <a:off x="2761295" y="2683075"/>
        <a:ext cx="419292" cy="222081"/>
      </dsp:txXfrm>
    </dsp:sp>
    <dsp:sp modelId="{C403D9AE-87E8-4A9E-A150-C2CC2F83E434}">
      <dsp:nvSpPr>
        <dsp:cNvPr id="0" name=""/>
        <dsp:cNvSpPr/>
      </dsp:nvSpPr>
      <dsp:spPr>
        <a:xfrm>
          <a:off x="2102690" y="3118050"/>
          <a:ext cx="544316" cy="544316"/>
        </a:xfrm>
        <a:prstGeom prst="ellipse">
          <a:avLst/>
        </a:prstGeom>
        <a:blipFill rotWithShape="0">
          <a:blip xmlns:r="http://schemas.openxmlformats.org/officeDocument/2006/relationships" r:embed="rId12"/>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en-US" sz="2300" kern="1200"/>
        </a:p>
      </dsp:txBody>
      <dsp:txXfrm>
        <a:off x="2182403" y="3197763"/>
        <a:ext cx="384890" cy="384890"/>
      </dsp:txXfrm>
    </dsp:sp>
    <dsp:sp modelId="{8D281109-0D4E-4263-87EE-CCAD31C11EB1}">
      <dsp:nvSpPr>
        <dsp:cNvPr id="0" name=""/>
        <dsp:cNvSpPr/>
      </dsp:nvSpPr>
      <dsp:spPr>
        <a:xfrm rot="9450000">
          <a:off x="2443322" y="2314274"/>
          <a:ext cx="530332" cy="370135"/>
        </a:xfrm>
        <a:prstGeom prst="rightArrow">
          <a:avLst>
            <a:gd name="adj1" fmla="val 60000"/>
            <a:gd name="adj2" fmla="val 50000"/>
          </a:avLst>
        </a:prstGeom>
        <a:solidFill>
          <a:schemeClr val="accent1">
            <a:tint val="60000"/>
            <a:hueOff val="0"/>
            <a:satOff val="0"/>
            <a:lumOff val="0"/>
            <a:alphaOff val="0"/>
          </a:schemeClr>
        </a:solidFill>
        <a:ln>
          <a:solidFill>
            <a:schemeClr val="bg1"/>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rot="10800000">
        <a:off x="2550136" y="2367054"/>
        <a:ext cx="419292" cy="222081"/>
      </dsp:txXfrm>
    </dsp:sp>
    <dsp:sp modelId="{C6CC37FF-22FC-4D5D-BDCB-13C3234A51DC}">
      <dsp:nvSpPr>
        <dsp:cNvPr id="0" name=""/>
        <dsp:cNvSpPr/>
      </dsp:nvSpPr>
      <dsp:spPr>
        <a:xfrm>
          <a:off x="1708791" y="2528539"/>
          <a:ext cx="544316" cy="544316"/>
        </a:xfrm>
        <a:prstGeom prst="ellipse">
          <a:avLst/>
        </a:prstGeom>
        <a:blipFill rotWithShape="0">
          <a:blip xmlns:r="http://schemas.openxmlformats.org/officeDocument/2006/relationships" r:embed="rId13"/>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en-US" sz="2300" kern="1200"/>
        </a:p>
      </dsp:txBody>
      <dsp:txXfrm>
        <a:off x="1788504" y="2608252"/>
        <a:ext cx="384890" cy="384890"/>
      </dsp:txXfrm>
    </dsp:sp>
    <dsp:sp modelId="{58D54927-6ED5-41C6-B018-B416DFC2ADC8}">
      <dsp:nvSpPr>
        <dsp:cNvPr id="0" name=""/>
        <dsp:cNvSpPr/>
      </dsp:nvSpPr>
      <dsp:spPr>
        <a:xfrm rot="10800000">
          <a:off x="2364946" y="1920255"/>
          <a:ext cx="530332" cy="370135"/>
        </a:xfrm>
        <a:prstGeom prst="rightArrow">
          <a:avLst>
            <a:gd name="adj1" fmla="val 60000"/>
            <a:gd name="adj2" fmla="val 50000"/>
          </a:avLst>
        </a:prstGeom>
        <a:solidFill>
          <a:schemeClr val="accent1">
            <a:tint val="60000"/>
            <a:hueOff val="0"/>
            <a:satOff val="0"/>
            <a:lumOff val="0"/>
            <a:alphaOff val="0"/>
          </a:schemeClr>
        </a:solidFill>
        <a:ln>
          <a:solidFill>
            <a:schemeClr val="bg1"/>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rot="10800000">
        <a:off x="2475986" y="1994282"/>
        <a:ext cx="419292" cy="222081"/>
      </dsp:txXfrm>
    </dsp:sp>
    <dsp:sp modelId="{D145788E-8858-4D93-9B86-600326D6D8E9}">
      <dsp:nvSpPr>
        <dsp:cNvPr id="0" name=""/>
        <dsp:cNvSpPr/>
      </dsp:nvSpPr>
      <dsp:spPr>
        <a:xfrm>
          <a:off x="1570473" y="1833164"/>
          <a:ext cx="544316" cy="544316"/>
        </a:xfrm>
        <a:prstGeom prst="ellipse">
          <a:avLst/>
        </a:prstGeom>
        <a:blipFill rotWithShape="0">
          <a:blip xmlns:r="http://schemas.openxmlformats.org/officeDocument/2006/relationships" r:embed="rId14"/>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endParaRPr lang="en-US" sz="1200" kern="1200" dirty="0"/>
        </a:p>
      </dsp:txBody>
      <dsp:txXfrm>
        <a:off x="1650186" y="1912877"/>
        <a:ext cx="384890" cy="384890"/>
      </dsp:txXfrm>
    </dsp:sp>
    <dsp:sp modelId="{9946DC38-0E32-41DF-9002-EA78B97C1D12}">
      <dsp:nvSpPr>
        <dsp:cNvPr id="0" name=""/>
        <dsp:cNvSpPr/>
      </dsp:nvSpPr>
      <dsp:spPr>
        <a:xfrm rot="12150000">
          <a:off x="2443322" y="1526236"/>
          <a:ext cx="530332" cy="370135"/>
        </a:xfrm>
        <a:prstGeom prst="rightArrow">
          <a:avLst>
            <a:gd name="adj1" fmla="val 60000"/>
            <a:gd name="adj2" fmla="val 50000"/>
          </a:avLst>
        </a:prstGeom>
        <a:solidFill>
          <a:schemeClr val="accent1">
            <a:tint val="60000"/>
            <a:hueOff val="0"/>
            <a:satOff val="0"/>
            <a:lumOff val="0"/>
            <a:alphaOff val="0"/>
          </a:schemeClr>
        </a:solidFill>
        <a:ln>
          <a:solidFill>
            <a:schemeClr val="bg1"/>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rot="10800000">
        <a:off x="2550136" y="1621510"/>
        <a:ext cx="419292" cy="222081"/>
      </dsp:txXfrm>
    </dsp:sp>
    <dsp:sp modelId="{3B5A318E-4459-4D68-AFB1-2394EDD6C42F}">
      <dsp:nvSpPr>
        <dsp:cNvPr id="0" name=""/>
        <dsp:cNvSpPr/>
      </dsp:nvSpPr>
      <dsp:spPr>
        <a:xfrm>
          <a:off x="1708791" y="1137789"/>
          <a:ext cx="544316" cy="544316"/>
        </a:xfrm>
        <a:prstGeom prst="ellipse">
          <a:avLst/>
        </a:prstGeom>
        <a:blipFill rotWithShape="0">
          <a:blip xmlns:r="http://schemas.openxmlformats.org/officeDocument/2006/relationships" r:embed="rId15"/>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en-US" sz="2300" kern="1200"/>
        </a:p>
      </dsp:txBody>
      <dsp:txXfrm>
        <a:off x="1788504" y="1217502"/>
        <a:ext cx="384890" cy="384890"/>
      </dsp:txXfrm>
    </dsp:sp>
    <dsp:sp modelId="{DB9EB8ED-AABF-43DC-B867-2743EA2762D9}">
      <dsp:nvSpPr>
        <dsp:cNvPr id="0" name=""/>
        <dsp:cNvSpPr/>
      </dsp:nvSpPr>
      <dsp:spPr>
        <a:xfrm rot="13500000">
          <a:off x="2666516" y="1192202"/>
          <a:ext cx="530332" cy="370135"/>
        </a:xfrm>
        <a:prstGeom prst="rightArrow">
          <a:avLst>
            <a:gd name="adj1" fmla="val 60000"/>
            <a:gd name="adj2" fmla="val 50000"/>
          </a:avLst>
        </a:prstGeom>
        <a:solidFill>
          <a:schemeClr val="accent1">
            <a:tint val="60000"/>
            <a:hueOff val="0"/>
            <a:satOff val="0"/>
            <a:lumOff val="0"/>
            <a:alphaOff val="0"/>
          </a:schemeClr>
        </a:solidFill>
        <a:ln>
          <a:solidFill>
            <a:schemeClr val="bg1"/>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rot="10800000">
        <a:off x="2761295" y="1305488"/>
        <a:ext cx="419292" cy="222081"/>
      </dsp:txXfrm>
    </dsp:sp>
    <dsp:sp modelId="{5962656A-E178-4118-A28B-44B44157A6FF}">
      <dsp:nvSpPr>
        <dsp:cNvPr id="0" name=""/>
        <dsp:cNvSpPr/>
      </dsp:nvSpPr>
      <dsp:spPr>
        <a:xfrm>
          <a:off x="2102690" y="548278"/>
          <a:ext cx="544316" cy="544316"/>
        </a:xfrm>
        <a:prstGeom prst="ellipse">
          <a:avLst/>
        </a:prstGeom>
        <a:blipFill rotWithShape="0">
          <a:blip xmlns:r="http://schemas.openxmlformats.org/officeDocument/2006/relationships" r:embed="rId16"/>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endParaRPr lang="en-US" sz="1200" kern="1200" dirty="0"/>
        </a:p>
      </dsp:txBody>
      <dsp:txXfrm>
        <a:off x="2182403" y="627991"/>
        <a:ext cx="384890" cy="384890"/>
      </dsp:txXfrm>
    </dsp:sp>
    <dsp:sp modelId="{2924915F-4B99-4C0E-A832-48FBE25021EF}">
      <dsp:nvSpPr>
        <dsp:cNvPr id="0" name=""/>
        <dsp:cNvSpPr/>
      </dsp:nvSpPr>
      <dsp:spPr>
        <a:xfrm rot="14850000">
          <a:off x="3000549" y="969008"/>
          <a:ext cx="530332" cy="370135"/>
        </a:xfrm>
        <a:prstGeom prst="rightArrow">
          <a:avLst>
            <a:gd name="adj1" fmla="val 60000"/>
            <a:gd name="adj2" fmla="val 50000"/>
          </a:avLst>
        </a:prstGeom>
        <a:solidFill>
          <a:schemeClr val="accent1">
            <a:tint val="60000"/>
            <a:hueOff val="0"/>
            <a:satOff val="0"/>
            <a:lumOff val="0"/>
            <a:alphaOff val="0"/>
          </a:schemeClr>
        </a:solidFill>
        <a:ln>
          <a:solidFill>
            <a:schemeClr val="bg1"/>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rot="10800000">
        <a:off x="3077316" y="1094329"/>
        <a:ext cx="419292" cy="222081"/>
      </dsp:txXfrm>
    </dsp:sp>
    <dsp:sp modelId="{4CDCCB73-B6E2-4BBD-BAC1-8DF45348F07A}">
      <dsp:nvSpPr>
        <dsp:cNvPr id="0" name=""/>
        <dsp:cNvSpPr/>
      </dsp:nvSpPr>
      <dsp:spPr>
        <a:xfrm>
          <a:off x="2692201" y="154379"/>
          <a:ext cx="544316" cy="544316"/>
        </a:xfrm>
        <a:prstGeom prst="ellipse">
          <a:avLst/>
        </a:prstGeom>
        <a:blipFill rotWithShape="0">
          <a:blip xmlns:r="http://schemas.openxmlformats.org/officeDocument/2006/relationships" r:embed="rId17"/>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endParaRPr lang="en-US" sz="1200" kern="1200" dirty="0"/>
        </a:p>
      </dsp:txBody>
      <dsp:txXfrm>
        <a:off x="2771914" y="234092"/>
        <a:ext cx="384890" cy="384890"/>
      </dsp:txXfrm>
    </dsp:sp>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A68F44-3CED-4A63-8CB0-6BD74F1AE22B}" type="datetimeFigureOut">
              <a:rPr lang="en-ZA" smtClean="0"/>
              <a:t>2026/03/06</a:t>
            </a:fld>
            <a:endParaRPr lang="en-ZA"/>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CC3433D-E9AA-4D7B-A09C-4EAF2242FD4B}" type="slidenum">
              <a:rPr lang="en-ZA" smtClean="0"/>
              <a:t>‹#›</a:t>
            </a:fld>
            <a:endParaRPr lang="en-ZA"/>
          </a:p>
        </p:txBody>
      </p:sp>
    </p:spTree>
    <p:extLst>
      <p:ext uri="{BB962C8B-B14F-4D97-AF65-F5344CB8AC3E}">
        <p14:creationId xmlns:p14="http://schemas.microsoft.com/office/powerpoint/2010/main" val="11911946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BW" dirty="0"/>
          </a:p>
        </p:txBody>
      </p:sp>
      <p:sp>
        <p:nvSpPr>
          <p:cNvPr id="4" name="Slide Number Placeholder 3"/>
          <p:cNvSpPr>
            <a:spLocks noGrp="1"/>
          </p:cNvSpPr>
          <p:nvPr>
            <p:ph type="sldNum" sz="quarter" idx="5"/>
          </p:nvPr>
        </p:nvSpPr>
        <p:spPr/>
        <p:txBody>
          <a:bodyPr/>
          <a:lstStyle/>
          <a:p>
            <a:fld id="{ACC3433D-E9AA-4D7B-A09C-4EAF2242FD4B}" type="slidenum">
              <a:rPr lang="en-ZA" smtClean="0"/>
              <a:t>1</a:t>
            </a:fld>
            <a:endParaRPr lang="en-ZA"/>
          </a:p>
        </p:txBody>
      </p:sp>
    </p:spTree>
    <p:extLst>
      <p:ext uri="{BB962C8B-B14F-4D97-AF65-F5344CB8AC3E}">
        <p14:creationId xmlns:p14="http://schemas.microsoft.com/office/powerpoint/2010/main" val="3266065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A2973E-3E40-47A8-A6B1-FCC66E8FCC3F}" type="datetimeFigureOut">
              <a:rPr lang="en-ZA" smtClean="0"/>
              <a:t>2026/03/06</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62DD65BC-BA2B-4C48-A7C6-D484A989C42F}" type="slidenum">
              <a:rPr lang="en-ZA" smtClean="0"/>
              <a:t>‹#›</a:t>
            </a:fld>
            <a:endParaRPr lang="en-ZA"/>
          </a:p>
        </p:txBody>
      </p:sp>
    </p:spTree>
    <p:extLst>
      <p:ext uri="{BB962C8B-B14F-4D97-AF65-F5344CB8AC3E}">
        <p14:creationId xmlns:p14="http://schemas.microsoft.com/office/powerpoint/2010/main" val="1114359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A2973E-3E40-47A8-A6B1-FCC66E8FCC3F}" type="datetimeFigureOut">
              <a:rPr lang="en-ZA" smtClean="0"/>
              <a:t>2026/03/06</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62DD65BC-BA2B-4C48-A7C6-D484A989C42F}" type="slidenum">
              <a:rPr lang="en-ZA" smtClean="0"/>
              <a:t>‹#›</a:t>
            </a:fld>
            <a:endParaRPr lang="en-ZA"/>
          </a:p>
        </p:txBody>
      </p:sp>
    </p:spTree>
    <p:extLst>
      <p:ext uri="{BB962C8B-B14F-4D97-AF65-F5344CB8AC3E}">
        <p14:creationId xmlns:p14="http://schemas.microsoft.com/office/powerpoint/2010/main" val="40037867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A2973E-3E40-47A8-A6B1-FCC66E8FCC3F}" type="datetimeFigureOut">
              <a:rPr lang="en-ZA" smtClean="0"/>
              <a:t>2026/03/06</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62DD65BC-BA2B-4C48-A7C6-D484A989C42F}" type="slidenum">
              <a:rPr lang="en-ZA" smtClean="0"/>
              <a:t>‹#›</a:t>
            </a:fld>
            <a:endParaRPr lang="en-ZA"/>
          </a:p>
        </p:txBody>
      </p:sp>
    </p:spTree>
    <p:extLst>
      <p:ext uri="{BB962C8B-B14F-4D97-AF65-F5344CB8AC3E}">
        <p14:creationId xmlns:p14="http://schemas.microsoft.com/office/powerpoint/2010/main" val="23081639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094C826C-E0CE-4838-9C14-82E1BFD9D075}" type="datetimeFigureOut">
              <a:rPr lang="en-US" smtClean="0"/>
              <a:t>3/23/2026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2DE6FD-B081-4F22-BD8B-F86371746A68}" type="slidenum">
              <a:rPr lang="en-US" smtClean="0"/>
              <a:t>‹#›</a:t>
            </a:fld>
            <a:endParaRPr lang="en-US"/>
          </a:p>
        </p:txBody>
      </p:sp>
    </p:spTree>
    <p:extLst>
      <p:ext uri="{BB962C8B-B14F-4D97-AF65-F5344CB8AC3E}">
        <p14:creationId xmlns:p14="http://schemas.microsoft.com/office/powerpoint/2010/main" val="7901438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94C826C-E0CE-4838-9C14-82E1BFD9D075}" type="datetimeFigureOut">
              <a:rPr lang="en-US" smtClean="0"/>
              <a:t>3/23/2026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2DE6FD-B081-4F22-BD8B-F86371746A68}" type="slidenum">
              <a:rPr lang="en-US" smtClean="0"/>
              <a:t>‹#›</a:t>
            </a:fld>
            <a:endParaRPr lang="en-US"/>
          </a:p>
        </p:txBody>
      </p:sp>
    </p:spTree>
    <p:extLst>
      <p:ext uri="{BB962C8B-B14F-4D97-AF65-F5344CB8AC3E}">
        <p14:creationId xmlns:p14="http://schemas.microsoft.com/office/powerpoint/2010/main" val="29276940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94C826C-E0CE-4838-9C14-82E1BFD9D075}" type="datetimeFigureOut">
              <a:rPr lang="en-US" smtClean="0"/>
              <a:t>3/23/2026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2DE6FD-B081-4F22-BD8B-F86371746A68}" type="slidenum">
              <a:rPr lang="en-US" smtClean="0"/>
              <a:t>‹#›</a:t>
            </a:fld>
            <a:endParaRPr lang="en-US"/>
          </a:p>
        </p:txBody>
      </p:sp>
    </p:spTree>
    <p:extLst>
      <p:ext uri="{BB962C8B-B14F-4D97-AF65-F5344CB8AC3E}">
        <p14:creationId xmlns:p14="http://schemas.microsoft.com/office/powerpoint/2010/main" val="35837792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94C826C-E0CE-4838-9C14-82E1BFD9D075}" type="datetimeFigureOut">
              <a:rPr lang="en-US" smtClean="0"/>
              <a:t>3/23/2026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2DE6FD-B081-4F22-BD8B-F86371746A68}" type="slidenum">
              <a:rPr lang="en-US" smtClean="0"/>
              <a:t>‹#›</a:t>
            </a:fld>
            <a:endParaRPr lang="en-US"/>
          </a:p>
        </p:txBody>
      </p:sp>
    </p:spTree>
    <p:extLst>
      <p:ext uri="{BB962C8B-B14F-4D97-AF65-F5344CB8AC3E}">
        <p14:creationId xmlns:p14="http://schemas.microsoft.com/office/powerpoint/2010/main" val="20450607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94C826C-E0CE-4838-9C14-82E1BFD9D075}" type="datetimeFigureOut">
              <a:rPr lang="en-US" smtClean="0"/>
              <a:t>3/23/2026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2DE6FD-B081-4F22-BD8B-F86371746A68}" type="slidenum">
              <a:rPr lang="en-US" smtClean="0"/>
              <a:t>‹#›</a:t>
            </a:fld>
            <a:endParaRPr lang="en-US"/>
          </a:p>
        </p:txBody>
      </p:sp>
    </p:spTree>
    <p:extLst>
      <p:ext uri="{BB962C8B-B14F-4D97-AF65-F5344CB8AC3E}">
        <p14:creationId xmlns:p14="http://schemas.microsoft.com/office/powerpoint/2010/main" val="7496363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94C826C-E0CE-4838-9C14-82E1BFD9D075}" type="datetimeFigureOut">
              <a:rPr lang="en-US" smtClean="0"/>
              <a:t>3/23/2026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2DE6FD-B081-4F22-BD8B-F86371746A68}" type="slidenum">
              <a:rPr lang="en-US" smtClean="0"/>
              <a:t>‹#›</a:t>
            </a:fld>
            <a:endParaRPr lang="en-US"/>
          </a:p>
        </p:txBody>
      </p:sp>
    </p:spTree>
    <p:extLst>
      <p:ext uri="{BB962C8B-B14F-4D97-AF65-F5344CB8AC3E}">
        <p14:creationId xmlns:p14="http://schemas.microsoft.com/office/powerpoint/2010/main" val="309314264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4C826C-E0CE-4838-9C14-82E1BFD9D075}" type="datetimeFigureOut">
              <a:rPr lang="en-US" smtClean="0"/>
              <a:t>3/23/2026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2DE6FD-B081-4F22-BD8B-F86371746A68}" type="slidenum">
              <a:rPr lang="en-US" smtClean="0"/>
              <a:t>‹#›</a:t>
            </a:fld>
            <a:endParaRPr lang="en-US"/>
          </a:p>
        </p:txBody>
      </p:sp>
    </p:spTree>
    <p:extLst>
      <p:ext uri="{BB962C8B-B14F-4D97-AF65-F5344CB8AC3E}">
        <p14:creationId xmlns:p14="http://schemas.microsoft.com/office/powerpoint/2010/main" val="403093794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094C826C-E0CE-4838-9C14-82E1BFD9D075}" type="datetimeFigureOut">
              <a:rPr lang="en-US" smtClean="0"/>
              <a:t>3/23/2026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2DE6FD-B081-4F22-BD8B-F86371746A68}" type="slidenum">
              <a:rPr lang="en-US" smtClean="0"/>
              <a:t>‹#›</a:t>
            </a:fld>
            <a:endParaRPr lang="en-US"/>
          </a:p>
        </p:txBody>
      </p:sp>
    </p:spTree>
    <p:extLst>
      <p:ext uri="{BB962C8B-B14F-4D97-AF65-F5344CB8AC3E}">
        <p14:creationId xmlns:p14="http://schemas.microsoft.com/office/powerpoint/2010/main" val="37203871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A2973E-3E40-47A8-A6B1-FCC66E8FCC3F}" type="datetimeFigureOut">
              <a:rPr lang="en-ZA" smtClean="0"/>
              <a:t>2026/03/06</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62DD65BC-BA2B-4C48-A7C6-D484A989C42F}" type="slidenum">
              <a:rPr lang="en-ZA" smtClean="0"/>
              <a:t>‹#›</a:t>
            </a:fld>
            <a:endParaRPr lang="en-ZA"/>
          </a:p>
        </p:txBody>
      </p:sp>
    </p:spTree>
    <p:extLst>
      <p:ext uri="{BB962C8B-B14F-4D97-AF65-F5344CB8AC3E}">
        <p14:creationId xmlns:p14="http://schemas.microsoft.com/office/powerpoint/2010/main" val="282179057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094C826C-E0CE-4838-9C14-82E1BFD9D075}" type="datetimeFigureOut">
              <a:rPr lang="en-US" smtClean="0"/>
              <a:t>3/23/2026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2DE6FD-B081-4F22-BD8B-F86371746A68}" type="slidenum">
              <a:rPr lang="en-US" smtClean="0"/>
              <a:t>‹#›</a:t>
            </a:fld>
            <a:endParaRPr lang="en-US"/>
          </a:p>
        </p:txBody>
      </p:sp>
    </p:spTree>
    <p:extLst>
      <p:ext uri="{BB962C8B-B14F-4D97-AF65-F5344CB8AC3E}">
        <p14:creationId xmlns:p14="http://schemas.microsoft.com/office/powerpoint/2010/main" val="35813614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94C826C-E0CE-4838-9C14-82E1BFD9D075}" type="datetimeFigureOut">
              <a:rPr lang="en-US" smtClean="0"/>
              <a:t>3/23/2026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2DE6FD-B081-4F22-BD8B-F86371746A68}" type="slidenum">
              <a:rPr lang="en-US" smtClean="0"/>
              <a:t>‹#›</a:t>
            </a:fld>
            <a:endParaRPr lang="en-US"/>
          </a:p>
        </p:txBody>
      </p:sp>
    </p:spTree>
    <p:extLst>
      <p:ext uri="{BB962C8B-B14F-4D97-AF65-F5344CB8AC3E}">
        <p14:creationId xmlns:p14="http://schemas.microsoft.com/office/powerpoint/2010/main" val="136725244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94C826C-E0CE-4838-9C14-82E1BFD9D075}" type="datetimeFigureOut">
              <a:rPr lang="en-US" smtClean="0"/>
              <a:t>3/23/2026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2DE6FD-B081-4F22-BD8B-F86371746A68}" type="slidenum">
              <a:rPr lang="en-US" smtClean="0"/>
              <a:t>‹#›</a:t>
            </a:fld>
            <a:endParaRPr lang="en-US"/>
          </a:p>
        </p:txBody>
      </p:sp>
    </p:spTree>
    <p:extLst>
      <p:ext uri="{BB962C8B-B14F-4D97-AF65-F5344CB8AC3E}">
        <p14:creationId xmlns:p14="http://schemas.microsoft.com/office/powerpoint/2010/main" val="42139201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FA2973E-3E40-47A8-A6B1-FCC66E8FCC3F}" type="datetimeFigureOut">
              <a:rPr lang="en-ZA" smtClean="0"/>
              <a:t>2026/03/06</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62DD65BC-BA2B-4C48-A7C6-D484A989C42F}" type="slidenum">
              <a:rPr lang="en-ZA" smtClean="0"/>
              <a:t>‹#›</a:t>
            </a:fld>
            <a:endParaRPr lang="en-ZA"/>
          </a:p>
        </p:txBody>
      </p:sp>
    </p:spTree>
    <p:extLst>
      <p:ext uri="{BB962C8B-B14F-4D97-AF65-F5344CB8AC3E}">
        <p14:creationId xmlns:p14="http://schemas.microsoft.com/office/powerpoint/2010/main" val="6190496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A2973E-3E40-47A8-A6B1-FCC66E8FCC3F}" type="datetimeFigureOut">
              <a:rPr lang="en-ZA" smtClean="0"/>
              <a:t>2026/03/06</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62DD65BC-BA2B-4C48-A7C6-D484A989C42F}" type="slidenum">
              <a:rPr lang="en-ZA" smtClean="0"/>
              <a:t>‹#›</a:t>
            </a:fld>
            <a:endParaRPr lang="en-ZA"/>
          </a:p>
        </p:txBody>
      </p:sp>
    </p:spTree>
    <p:extLst>
      <p:ext uri="{BB962C8B-B14F-4D97-AF65-F5344CB8AC3E}">
        <p14:creationId xmlns:p14="http://schemas.microsoft.com/office/powerpoint/2010/main" val="116426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A2973E-3E40-47A8-A6B1-FCC66E8FCC3F}" type="datetimeFigureOut">
              <a:rPr lang="en-ZA" smtClean="0"/>
              <a:t>2026/03/06</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62DD65BC-BA2B-4C48-A7C6-D484A989C42F}" type="slidenum">
              <a:rPr lang="en-ZA" smtClean="0"/>
              <a:t>‹#›</a:t>
            </a:fld>
            <a:endParaRPr lang="en-ZA"/>
          </a:p>
        </p:txBody>
      </p:sp>
    </p:spTree>
    <p:extLst>
      <p:ext uri="{BB962C8B-B14F-4D97-AF65-F5344CB8AC3E}">
        <p14:creationId xmlns:p14="http://schemas.microsoft.com/office/powerpoint/2010/main" val="38242864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A2973E-3E40-47A8-A6B1-FCC66E8FCC3F}" type="datetimeFigureOut">
              <a:rPr lang="en-ZA" smtClean="0"/>
              <a:t>2026/03/06</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62DD65BC-BA2B-4C48-A7C6-D484A989C42F}" type="slidenum">
              <a:rPr lang="en-ZA" smtClean="0"/>
              <a:t>‹#›</a:t>
            </a:fld>
            <a:endParaRPr lang="en-ZA"/>
          </a:p>
        </p:txBody>
      </p:sp>
    </p:spTree>
    <p:extLst>
      <p:ext uri="{BB962C8B-B14F-4D97-AF65-F5344CB8AC3E}">
        <p14:creationId xmlns:p14="http://schemas.microsoft.com/office/powerpoint/2010/main" val="38741212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A2973E-3E40-47A8-A6B1-FCC66E8FCC3F}" type="datetimeFigureOut">
              <a:rPr lang="en-ZA" smtClean="0"/>
              <a:t>2026/03/06</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62DD65BC-BA2B-4C48-A7C6-D484A989C42F}" type="slidenum">
              <a:rPr lang="en-ZA" smtClean="0"/>
              <a:t>‹#›</a:t>
            </a:fld>
            <a:endParaRPr lang="en-ZA"/>
          </a:p>
        </p:txBody>
      </p:sp>
    </p:spTree>
    <p:extLst>
      <p:ext uri="{BB962C8B-B14F-4D97-AF65-F5344CB8AC3E}">
        <p14:creationId xmlns:p14="http://schemas.microsoft.com/office/powerpoint/2010/main" val="185597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FA2973E-3E40-47A8-A6B1-FCC66E8FCC3F}" type="datetimeFigureOut">
              <a:rPr lang="en-ZA" smtClean="0"/>
              <a:t>2026/03/06</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62DD65BC-BA2B-4C48-A7C6-D484A989C42F}" type="slidenum">
              <a:rPr lang="en-ZA" smtClean="0"/>
              <a:t>‹#›</a:t>
            </a:fld>
            <a:endParaRPr lang="en-ZA"/>
          </a:p>
        </p:txBody>
      </p:sp>
    </p:spTree>
    <p:extLst>
      <p:ext uri="{BB962C8B-B14F-4D97-AF65-F5344CB8AC3E}">
        <p14:creationId xmlns:p14="http://schemas.microsoft.com/office/powerpoint/2010/main" val="80025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FA2973E-3E40-47A8-A6B1-FCC66E8FCC3F}" type="datetimeFigureOut">
              <a:rPr lang="en-ZA" smtClean="0"/>
              <a:t>2026/03/06</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62DD65BC-BA2B-4C48-A7C6-D484A989C42F}" type="slidenum">
              <a:rPr lang="en-ZA" smtClean="0"/>
              <a:t>‹#›</a:t>
            </a:fld>
            <a:endParaRPr lang="en-ZA"/>
          </a:p>
        </p:txBody>
      </p:sp>
    </p:spTree>
    <p:extLst>
      <p:ext uri="{BB962C8B-B14F-4D97-AF65-F5344CB8AC3E}">
        <p14:creationId xmlns:p14="http://schemas.microsoft.com/office/powerpoint/2010/main" val="2047930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A2973E-3E40-47A8-A6B1-FCC66E8FCC3F}" type="datetimeFigureOut">
              <a:rPr lang="en-ZA" smtClean="0"/>
              <a:t>2026/03/06</a:t>
            </a:fld>
            <a:endParaRPr lang="en-ZA"/>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DD65BC-BA2B-4C48-A7C6-D484A989C42F}" type="slidenum">
              <a:rPr lang="en-ZA" smtClean="0"/>
              <a:t>‹#›</a:t>
            </a:fld>
            <a:endParaRPr lang="en-ZA"/>
          </a:p>
        </p:txBody>
      </p:sp>
    </p:spTree>
    <p:extLst>
      <p:ext uri="{BB962C8B-B14F-4D97-AF65-F5344CB8AC3E}">
        <p14:creationId xmlns:p14="http://schemas.microsoft.com/office/powerpoint/2010/main" val="26348937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094C826C-E0CE-4838-9C14-82E1BFD9D075}" type="datetimeFigureOut">
              <a:rPr lang="en-US" smtClean="0"/>
              <a:t>3/23/2026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E2DE6FD-B081-4F22-BD8B-F86371746A68}" type="slidenum">
              <a:rPr lang="en-US" smtClean="0"/>
              <a:t>‹#›</a:t>
            </a:fld>
            <a:endParaRPr lang="en-US"/>
          </a:p>
        </p:txBody>
      </p:sp>
    </p:spTree>
    <p:extLst>
      <p:ext uri="{BB962C8B-B14F-4D97-AF65-F5344CB8AC3E}">
        <p14:creationId xmlns:p14="http://schemas.microsoft.com/office/powerpoint/2010/main" val="319063942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9.jpeg"/><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0395" y="332801"/>
            <a:ext cx="8202629" cy="6309420"/>
          </a:xfrm>
          <a:prstGeom prst="rect">
            <a:avLst/>
          </a:prstGeom>
        </p:spPr>
        <p:txBody>
          <a:bodyPr wrap="square">
            <a:spAutoFit/>
          </a:bodyPr>
          <a:lstStyle/>
          <a:p>
            <a:pPr algn="ctr"/>
            <a:endParaRPr lang="en-ZA" sz="3600" b="1" dirty="0">
              <a:solidFill>
                <a:prstClr val="black"/>
              </a:solidFill>
              <a:latin typeface="Arial" panose="020B0604020202020204" pitchFamily="34" charset="0"/>
              <a:cs typeface="Arial" panose="020B0604020202020204" pitchFamily="34" charset="0"/>
            </a:endParaRPr>
          </a:p>
          <a:p>
            <a:pPr algn="ctr"/>
            <a:r>
              <a:rPr lang="en-ZA" sz="3600" b="1" dirty="0">
                <a:solidFill>
                  <a:prstClr val="black"/>
                </a:solidFill>
                <a:latin typeface="Arial" panose="020B0604020202020204" pitchFamily="34" charset="0"/>
                <a:cs typeface="Arial" panose="020B0604020202020204" pitchFamily="34" charset="0"/>
              </a:rPr>
              <a:t>AFSTA CONGRESS 2026</a:t>
            </a:r>
          </a:p>
          <a:p>
            <a:pPr algn="ctr"/>
            <a:endParaRPr lang="en-US" sz="2800" b="1" dirty="0">
              <a:solidFill>
                <a:srgbClr val="002060"/>
              </a:solidFill>
              <a:latin typeface="Arial" panose="020B0604020202020204" pitchFamily="34" charset="0"/>
              <a:ea typeface="Calibri" panose="020F0502020204030204" pitchFamily="34" charset="0"/>
              <a:cs typeface="Arial" panose="020B0604020202020204" pitchFamily="34" charset="0"/>
            </a:endParaRPr>
          </a:p>
          <a:p>
            <a:pPr algn="ctr"/>
            <a:r>
              <a:rPr lang="en-ZA" sz="2800" b="1" dirty="0">
                <a:solidFill>
                  <a:prstClr val="black"/>
                </a:solidFill>
                <a:latin typeface="Arial" panose="020B0604020202020204" pitchFamily="34" charset="0"/>
                <a:cs typeface="Arial" panose="020B0604020202020204" pitchFamily="34" charset="0"/>
              </a:rPr>
              <a:t>Cape Town - South Africa</a:t>
            </a:r>
          </a:p>
          <a:p>
            <a:pPr algn="ctr"/>
            <a:endParaRPr lang="en-ZA" sz="2800" b="1" dirty="0">
              <a:solidFill>
                <a:prstClr val="black"/>
              </a:solidFill>
              <a:latin typeface="Arial" panose="020B0604020202020204" pitchFamily="34"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23 – 25 March 2026</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400" b="1" dirty="0">
              <a:solidFill>
                <a:prstClr val="black"/>
              </a:solidFill>
              <a:latin typeface="Arial" panose="020B0604020202020204" pitchFamily="34"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400" b="1" dirty="0">
              <a:solidFill>
                <a:prstClr val="black"/>
              </a:solidFill>
              <a:latin typeface="Arial" panose="020B0604020202020204" pitchFamily="34"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400" b="1" dirty="0">
              <a:solidFill>
                <a:prstClr val="black"/>
              </a:solidFill>
              <a:latin typeface="Arial" panose="020B0604020202020204" pitchFamily="34"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algn="ctr"/>
            <a:endParaRPr lang="en-ZA" sz="2400" b="1" dirty="0">
              <a:solidFill>
                <a:prstClr val="black"/>
              </a:solidFill>
              <a:latin typeface="Arial" panose="020B0604020202020204" pitchFamily="34" charset="0"/>
              <a:cs typeface="Arial" panose="020B0604020202020204" pitchFamily="34" charset="0"/>
            </a:endParaRPr>
          </a:p>
          <a:p>
            <a:pPr lvl="0" algn="ctr"/>
            <a:r>
              <a:rPr lang="en-ZA" sz="2400" b="1" dirty="0">
                <a:solidFill>
                  <a:prstClr val="black"/>
                </a:solidFill>
                <a:latin typeface="Arial" panose="020B0604020202020204" pitchFamily="34" charset="0"/>
                <a:cs typeface="Arial" panose="020B0604020202020204" pitchFamily="34" charset="0"/>
              </a:rPr>
              <a:t>Tilabilenji Phiri (phirit@sadc.int)</a:t>
            </a:r>
          </a:p>
          <a:p>
            <a:pPr lvl="0" algn="ctr"/>
            <a:endParaRPr lang="en-ZA" sz="2800" b="1" dirty="0">
              <a:solidFill>
                <a:prstClr val="black"/>
              </a:solidFill>
              <a:latin typeface="Bookman Old Style" panose="02050604050505020204" pitchFamily="18" charset="0"/>
              <a:cs typeface="Arial" panose="020B0604020202020204" pitchFamily="34" charset="0"/>
            </a:endParaRPr>
          </a:p>
        </p:txBody>
      </p:sp>
    </p:spTree>
    <p:extLst>
      <p:ext uri="{BB962C8B-B14F-4D97-AF65-F5344CB8AC3E}">
        <p14:creationId xmlns:p14="http://schemas.microsoft.com/office/powerpoint/2010/main" val="2688644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AC282-9C68-4B0F-12F5-7D2D0AAFF6FD}"/>
              </a:ext>
            </a:extLst>
          </p:cNvPr>
          <p:cNvSpPr>
            <a:spLocks noGrp="1"/>
          </p:cNvSpPr>
          <p:nvPr>
            <p:ph type="title"/>
          </p:nvPr>
        </p:nvSpPr>
        <p:spPr>
          <a:xfrm>
            <a:off x="3465095" y="86628"/>
            <a:ext cx="5390145" cy="635267"/>
          </a:xfrm>
        </p:spPr>
        <p:txBody>
          <a:bodyPr>
            <a:normAutofit fontScale="90000"/>
          </a:bodyPr>
          <a:lstStyle/>
          <a:p>
            <a:r>
              <a:rPr lang="en-GB" b="1" dirty="0">
                <a:solidFill>
                  <a:schemeClr val="accent1">
                    <a:lumMod val="50000"/>
                  </a:schemeClr>
                </a:solidFill>
                <a:latin typeface="Aharoni" panose="02010803020104030203" pitchFamily="2" charset="-79"/>
                <a:cs typeface="Aharoni" panose="02010803020104030203" pitchFamily="2" charset="-79"/>
              </a:rPr>
              <a:t>HSRS</a:t>
            </a:r>
          </a:p>
        </p:txBody>
      </p:sp>
      <p:sp>
        <p:nvSpPr>
          <p:cNvPr id="3" name="Content Placeholder 2">
            <a:extLst>
              <a:ext uri="{FF2B5EF4-FFF2-40B4-BE49-F238E27FC236}">
                <a16:creationId xmlns:a16="http://schemas.microsoft.com/office/drawing/2014/main" id="{DF2A8DB6-E11A-D1F9-E139-C5248607E445}"/>
              </a:ext>
            </a:extLst>
          </p:cNvPr>
          <p:cNvSpPr>
            <a:spLocks noGrp="1"/>
          </p:cNvSpPr>
          <p:nvPr>
            <p:ph idx="1"/>
          </p:nvPr>
        </p:nvSpPr>
        <p:spPr>
          <a:xfrm>
            <a:off x="1366787" y="625642"/>
            <a:ext cx="7488454" cy="5867231"/>
          </a:xfrm>
        </p:spPr>
        <p:txBody>
          <a:bodyPr>
            <a:normAutofit lnSpcReduction="10000"/>
          </a:bodyPr>
          <a:lstStyle/>
          <a:p>
            <a:pPr algn="just">
              <a:defRPr/>
            </a:pPr>
            <a:r>
              <a:rPr kumimoji="0" lang="en-GB" b="0" i="0" u="none" strike="noStrike" kern="1200" cap="none" spc="0" normalizeH="0" baseline="0" noProof="0" dirty="0">
                <a:ln>
                  <a:noFill/>
                </a:ln>
                <a:solidFill>
                  <a:srgbClr val="000000"/>
                </a:solidFill>
                <a:effectLst/>
                <a:uLnTx/>
                <a:uFillTx/>
                <a:latin typeface="Arial Narrow" panose="020B0606020202030204" pitchFamily="34" charset="0"/>
              </a:rPr>
              <a:t>The Charter is signed by 6 Member States (Angola, Botswana, Eswatini, Mozambique, South Africa and Zimbabwe). The two instruments still need two-thirds majority of member States to render them operational.</a:t>
            </a:r>
          </a:p>
          <a:p>
            <a:pPr marL="0" indent="0" algn="just">
              <a:buNone/>
              <a:defRPr/>
            </a:pPr>
            <a:endParaRPr kumimoji="0" lang="en-GB" b="0" i="0" u="none" strike="noStrike" kern="1200" cap="none" spc="0" normalizeH="0" baseline="0" noProof="0" dirty="0">
              <a:ln>
                <a:noFill/>
              </a:ln>
              <a:solidFill>
                <a:srgbClr val="000000"/>
              </a:solidFill>
              <a:effectLst/>
              <a:uLnTx/>
              <a:uFillTx/>
              <a:latin typeface="Arial Narrow" panose="020B0606020202030204" pitchFamily="34" charset="0"/>
            </a:endParaRP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b="0" i="0" u="none" strike="noStrike" kern="1200" cap="none" spc="0" normalizeH="0" baseline="0" noProof="0" dirty="0">
                <a:ln>
                  <a:noFill/>
                </a:ln>
                <a:solidFill>
                  <a:srgbClr val="000000"/>
                </a:solidFill>
                <a:effectLst/>
                <a:uLnTx/>
                <a:uFillTx/>
                <a:latin typeface="Arial Narrow" panose="020B0606020202030204" pitchFamily="34" charset="0"/>
              </a:rPr>
              <a:t> 116 crop varieties registered on the SADC Seed Variety Catalogue and eligible to be traded in all SADC Member States. </a:t>
            </a:r>
          </a:p>
          <a:p>
            <a:pPr marL="0" marR="0" lvl="0" indent="0" algn="just" defTabSz="914400" rtl="0" eaLnBrk="1" fontAlgn="auto" latinLnBrk="0" hangingPunct="1">
              <a:lnSpc>
                <a:spcPct val="90000"/>
              </a:lnSpc>
              <a:spcBef>
                <a:spcPts val="1000"/>
              </a:spcBef>
              <a:spcAft>
                <a:spcPts val="0"/>
              </a:spcAft>
              <a:buClrTx/>
              <a:buSzTx/>
              <a:buNone/>
              <a:tabLst/>
              <a:defRPr/>
            </a:pPr>
            <a:endParaRPr kumimoji="0" lang="en-GB" b="0" i="0" u="none" strike="noStrike" kern="1200" cap="none" spc="0" normalizeH="0" baseline="0" noProof="0" dirty="0">
              <a:ln>
                <a:noFill/>
              </a:ln>
              <a:solidFill>
                <a:srgbClr val="000000"/>
              </a:solidFill>
              <a:effectLst/>
              <a:uLnTx/>
              <a:uFillTx/>
              <a:latin typeface="Arial Narrow" panose="020B0606020202030204" pitchFamily="34" charset="0"/>
            </a:endParaRP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b="0" i="0" u="none" strike="noStrike" kern="1200" cap="none" spc="0" normalizeH="0" baseline="0" noProof="0" dirty="0">
                <a:ln>
                  <a:noFill/>
                </a:ln>
                <a:solidFill>
                  <a:srgbClr val="000000"/>
                </a:solidFill>
                <a:effectLst/>
                <a:uLnTx/>
                <a:uFillTx/>
                <a:latin typeface="Arial Narrow" panose="020B0606020202030204" pitchFamily="34" charset="0"/>
              </a:rPr>
              <a:t>The system is monitored through the SADC Seed Technical Committee, which also reviews the applications submitted from the private seed companies for regional registration of Seed varieties through the HSRS. </a:t>
            </a:r>
          </a:p>
          <a:p>
            <a:endParaRPr lang="en-US" dirty="0"/>
          </a:p>
        </p:txBody>
      </p:sp>
    </p:spTree>
    <p:extLst>
      <p:ext uri="{BB962C8B-B14F-4D97-AF65-F5344CB8AC3E}">
        <p14:creationId xmlns:p14="http://schemas.microsoft.com/office/powerpoint/2010/main" val="21545538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4EC81A-C9E8-CB40-B36D-AE76037B24CA}"/>
              </a:ext>
            </a:extLst>
          </p:cNvPr>
          <p:cNvSpPr>
            <a:spLocks noGrp="1"/>
          </p:cNvSpPr>
          <p:nvPr>
            <p:ph type="title"/>
          </p:nvPr>
        </p:nvSpPr>
        <p:spPr>
          <a:xfrm>
            <a:off x="1076959" y="202131"/>
            <a:ext cx="7874535" cy="1006910"/>
          </a:xfrm>
        </p:spPr>
        <p:txBody>
          <a:bodyPr>
            <a:noAutofit/>
          </a:bodyPr>
          <a:lstStyle/>
          <a:p>
            <a:r>
              <a:rPr lang="en-US" sz="3200" b="1" dirty="0">
                <a:solidFill>
                  <a:schemeClr val="accent1">
                    <a:lumMod val="50000"/>
                  </a:schemeClr>
                </a:solidFill>
                <a:latin typeface="Arial" panose="020B0604020202020204" pitchFamily="34" charset="0"/>
                <a:cs typeface="Arial" panose="020B0604020202020204" pitchFamily="34" charset="0"/>
              </a:rPr>
              <a:t>SADC Seed Variety Catalogue (116)</a:t>
            </a:r>
            <a:endParaRPr lang="en-US" sz="3200" dirty="0">
              <a:solidFill>
                <a:schemeClr val="accent1">
                  <a:lumMod val="50000"/>
                </a:schemeClr>
              </a:solidFill>
              <a:latin typeface="Arial" panose="020B0604020202020204" pitchFamily="34" charset="0"/>
              <a:cs typeface="Arial" panose="020B0604020202020204" pitchFamily="34" charset="0"/>
            </a:endParaRPr>
          </a:p>
        </p:txBody>
      </p:sp>
      <p:graphicFrame>
        <p:nvGraphicFramePr>
          <p:cNvPr id="4" name="Content Placeholder 3">
            <a:extLst>
              <a:ext uri="{FF2B5EF4-FFF2-40B4-BE49-F238E27FC236}">
                <a16:creationId xmlns:a16="http://schemas.microsoft.com/office/drawing/2014/main" id="{F354991A-BE49-B501-F34A-FB54C24F5A0A}"/>
              </a:ext>
            </a:extLst>
          </p:cNvPr>
          <p:cNvGraphicFramePr>
            <a:graphicFrameLocks noGrp="1"/>
          </p:cNvGraphicFramePr>
          <p:nvPr>
            <p:ph idx="1"/>
            <p:extLst>
              <p:ext uri="{D42A27DB-BD31-4B8C-83A1-F6EECF244321}">
                <p14:modId xmlns:p14="http://schemas.microsoft.com/office/powerpoint/2010/main" val="1621007236"/>
              </p:ext>
            </p:extLst>
          </p:nvPr>
        </p:nvGraphicFramePr>
        <p:xfrm>
          <a:off x="1337912" y="1209040"/>
          <a:ext cx="7690585" cy="4632960"/>
        </p:xfrm>
        <a:graphic>
          <a:graphicData uri="http://schemas.openxmlformats.org/drawingml/2006/table">
            <a:tbl>
              <a:tblPr firstRow="1" firstCol="1" bandRow="1"/>
              <a:tblGrid>
                <a:gridCol w="2838781">
                  <a:extLst>
                    <a:ext uri="{9D8B030D-6E8A-4147-A177-3AD203B41FA5}">
                      <a16:colId xmlns:a16="http://schemas.microsoft.com/office/drawing/2014/main" val="2702921773"/>
                    </a:ext>
                  </a:extLst>
                </a:gridCol>
                <a:gridCol w="4851804">
                  <a:extLst>
                    <a:ext uri="{9D8B030D-6E8A-4147-A177-3AD203B41FA5}">
                      <a16:colId xmlns:a16="http://schemas.microsoft.com/office/drawing/2014/main" val="3729927690"/>
                    </a:ext>
                  </a:extLst>
                </a:gridCol>
              </a:tblGrid>
              <a:tr h="463296">
                <a:tc>
                  <a:txBody>
                    <a:bodyPr/>
                    <a:lstStyle/>
                    <a:p>
                      <a:pPr marL="0" marR="0">
                        <a:spcBef>
                          <a:spcPts val="0"/>
                        </a:spcBef>
                        <a:spcAft>
                          <a:spcPts val="0"/>
                        </a:spcAft>
                      </a:pPr>
                      <a:r>
                        <a:rPr lang="en-US" sz="2400" b="1" dirty="0">
                          <a:effectLst/>
                          <a:latin typeface="Arial" panose="020B0604020202020204" pitchFamily="34" charset="0"/>
                          <a:ea typeface="Calibri" panose="020F0502020204030204" pitchFamily="34" charset="0"/>
                          <a:cs typeface="Arial" panose="020B0604020202020204" pitchFamily="34" charset="0"/>
                        </a:rPr>
                        <a:t>CROP</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b="1" dirty="0">
                          <a:effectLst/>
                          <a:latin typeface="Arial" panose="020B0604020202020204" pitchFamily="34" charset="0"/>
                          <a:ea typeface="Calibri" panose="020F0502020204030204" pitchFamily="34" charset="0"/>
                          <a:cs typeface="Arial" panose="020B0604020202020204" pitchFamily="34" charset="0"/>
                        </a:rPr>
                        <a:t>NUMBER OF VARIETIES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05098995"/>
                  </a:ext>
                </a:extLst>
              </a:tr>
              <a:tr h="463296">
                <a:tc>
                  <a:txBody>
                    <a:bodyPr/>
                    <a:lstStyle/>
                    <a:p>
                      <a:pPr marL="0" marR="0">
                        <a:spcBef>
                          <a:spcPts val="0"/>
                        </a:spcBef>
                        <a:spcAft>
                          <a:spcPts val="0"/>
                        </a:spcAft>
                      </a:pPr>
                      <a:r>
                        <a:rPr lang="en-US" sz="2400" b="0" dirty="0">
                          <a:effectLst/>
                          <a:latin typeface="Arial" panose="020B0604020202020204" pitchFamily="34" charset="0"/>
                          <a:ea typeface="Calibri" panose="020F0502020204030204" pitchFamily="34" charset="0"/>
                          <a:cs typeface="Arial" panose="020B0604020202020204" pitchFamily="34" charset="0"/>
                        </a:rPr>
                        <a:t>Maize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b="0" dirty="0">
                          <a:effectLst/>
                          <a:latin typeface="Arial" panose="020B0604020202020204" pitchFamily="34" charset="0"/>
                          <a:ea typeface="Calibri" panose="020F0502020204030204" pitchFamily="34" charset="0"/>
                          <a:cs typeface="Arial" panose="020B0604020202020204" pitchFamily="34" charset="0"/>
                        </a:rPr>
                        <a:t>78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45964232"/>
                  </a:ext>
                </a:extLst>
              </a:tr>
              <a:tr h="463296">
                <a:tc>
                  <a:txBody>
                    <a:bodyPr/>
                    <a:lstStyle/>
                    <a:p>
                      <a:pPr marL="0" marR="0">
                        <a:spcBef>
                          <a:spcPts val="0"/>
                        </a:spcBef>
                        <a:spcAft>
                          <a:spcPts val="0"/>
                        </a:spcAft>
                      </a:pPr>
                      <a:r>
                        <a:rPr lang="en-US" sz="2400" b="0" dirty="0">
                          <a:effectLst/>
                          <a:latin typeface="Arial" panose="020B0604020202020204" pitchFamily="34" charset="0"/>
                          <a:ea typeface="Calibri" panose="020F0502020204030204" pitchFamily="34" charset="0"/>
                          <a:cs typeface="Arial" panose="020B0604020202020204" pitchFamily="34" charset="0"/>
                        </a:rPr>
                        <a:t>Soybean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b="0" dirty="0">
                          <a:effectLst/>
                          <a:latin typeface="Arial" panose="020B0604020202020204" pitchFamily="34" charset="0"/>
                          <a:ea typeface="Calibri" panose="020F0502020204030204" pitchFamily="34" charset="0"/>
                          <a:cs typeface="Arial" panose="020B0604020202020204" pitchFamily="34" charset="0"/>
                        </a:rPr>
                        <a:t>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4531604"/>
                  </a:ext>
                </a:extLst>
              </a:tr>
              <a:tr h="463296">
                <a:tc>
                  <a:txBody>
                    <a:bodyPr/>
                    <a:lstStyle/>
                    <a:p>
                      <a:pPr marL="0" marR="0">
                        <a:spcBef>
                          <a:spcPts val="0"/>
                        </a:spcBef>
                        <a:spcAft>
                          <a:spcPts val="0"/>
                        </a:spcAft>
                      </a:pPr>
                      <a:r>
                        <a:rPr lang="en-US" sz="2400" b="0" dirty="0">
                          <a:effectLst/>
                          <a:latin typeface="Arial" panose="020B0604020202020204" pitchFamily="34" charset="0"/>
                          <a:ea typeface="Calibri" panose="020F0502020204030204" pitchFamily="34" charset="0"/>
                          <a:cs typeface="Arial" panose="020B0604020202020204" pitchFamily="34" charset="0"/>
                        </a:rPr>
                        <a:t>Cotton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b="0" dirty="0">
                          <a:effectLst/>
                          <a:latin typeface="Arial" panose="020B0604020202020204" pitchFamily="34" charset="0"/>
                          <a:ea typeface="Calibri" panose="020F0502020204030204" pitchFamily="34" charset="0"/>
                          <a:cs typeface="Arial" panose="020B0604020202020204" pitchFamily="34" charset="0"/>
                        </a:rPr>
                        <a:t>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09996645"/>
                  </a:ext>
                </a:extLst>
              </a:tr>
              <a:tr h="463296">
                <a:tc>
                  <a:txBody>
                    <a:bodyPr/>
                    <a:lstStyle/>
                    <a:p>
                      <a:pPr marL="0" marR="0">
                        <a:spcBef>
                          <a:spcPts val="0"/>
                        </a:spcBef>
                        <a:spcAft>
                          <a:spcPts val="0"/>
                        </a:spcAft>
                      </a:pPr>
                      <a:r>
                        <a:rPr lang="en-US" sz="2400" b="0" dirty="0">
                          <a:effectLst/>
                          <a:latin typeface="Arial" panose="020B0604020202020204" pitchFamily="34" charset="0"/>
                          <a:ea typeface="Calibri" panose="020F0502020204030204" pitchFamily="34" charset="0"/>
                          <a:cs typeface="Arial" panose="020B0604020202020204" pitchFamily="34" charset="0"/>
                        </a:rPr>
                        <a:t>Beans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b="0" dirty="0">
                          <a:effectLst/>
                          <a:latin typeface="Arial" panose="020B0604020202020204" pitchFamily="34" charset="0"/>
                          <a:ea typeface="Calibri" panose="020F0502020204030204" pitchFamily="34" charset="0"/>
                          <a:cs typeface="Arial" panose="020B0604020202020204" pitchFamily="34" charset="0"/>
                        </a:rPr>
                        <a:t>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26442094"/>
                  </a:ext>
                </a:extLst>
              </a:tr>
              <a:tr h="463296">
                <a:tc>
                  <a:txBody>
                    <a:bodyPr/>
                    <a:lstStyle/>
                    <a:p>
                      <a:pPr marL="0" marR="0">
                        <a:spcBef>
                          <a:spcPts val="0"/>
                        </a:spcBef>
                        <a:spcAft>
                          <a:spcPts val="0"/>
                        </a:spcAft>
                      </a:pPr>
                      <a:r>
                        <a:rPr lang="en-US" sz="2400" b="0" dirty="0">
                          <a:effectLst/>
                          <a:latin typeface="Arial" panose="020B0604020202020204" pitchFamily="34" charset="0"/>
                          <a:ea typeface="Calibri" panose="020F0502020204030204" pitchFamily="34" charset="0"/>
                          <a:cs typeface="Arial" panose="020B0604020202020204" pitchFamily="34" charset="0"/>
                        </a:rPr>
                        <a:t>Sorghum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b="0" dirty="0">
                          <a:effectLst/>
                          <a:latin typeface="Arial" panose="020B0604020202020204" pitchFamily="34" charset="0"/>
                          <a:ea typeface="Calibri" panose="020F0502020204030204" pitchFamily="34" charset="0"/>
                          <a:cs typeface="Arial" panose="020B0604020202020204" pitchFamily="34" charset="0"/>
                        </a:rPr>
                        <a:t>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94063886"/>
                  </a:ext>
                </a:extLst>
              </a:tr>
              <a:tr h="463296">
                <a:tc>
                  <a:txBody>
                    <a:bodyPr/>
                    <a:lstStyle/>
                    <a:p>
                      <a:pPr marL="0" marR="0">
                        <a:spcBef>
                          <a:spcPts val="0"/>
                        </a:spcBef>
                        <a:spcAft>
                          <a:spcPts val="0"/>
                        </a:spcAft>
                      </a:pPr>
                      <a:r>
                        <a:rPr lang="en-US" sz="2400" b="0" dirty="0">
                          <a:effectLst/>
                          <a:latin typeface="Arial" panose="020B0604020202020204" pitchFamily="34" charset="0"/>
                          <a:ea typeface="Calibri" panose="020F0502020204030204" pitchFamily="34" charset="0"/>
                          <a:cs typeface="Arial" panose="020B0604020202020204" pitchFamily="34" charset="0"/>
                        </a:rPr>
                        <a:t>Irish Potatoes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b="0" dirty="0">
                          <a:effectLst/>
                          <a:latin typeface="Arial" panose="020B0604020202020204" pitchFamily="34" charset="0"/>
                          <a:ea typeface="Calibri" panose="020F0502020204030204" pitchFamily="34" charset="0"/>
                          <a:cs typeface="Arial" panose="020B0604020202020204" pitchFamily="34" charset="0"/>
                        </a:rPr>
                        <a:t>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58555022"/>
                  </a:ext>
                </a:extLst>
              </a:tr>
              <a:tr h="463296">
                <a:tc>
                  <a:txBody>
                    <a:bodyPr/>
                    <a:lstStyle/>
                    <a:p>
                      <a:pPr marL="0" marR="0">
                        <a:spcBef>
                          <a:spcPts val="0"/>
                        </a:spcBef>
                        <a:spcAft>
                          <a:spcPts val="0"/>
                        </a:spcAft>
                      </a:pPr>
                      <a:r>
                        <a:rPr lang="en-US" sz="2400" b="0" dirty="0">
                          <a:effectLst/>
                          <a:latin typeface="Arial" panose="020B0604020202020204" pitchFamily="34" charset="0"/>
                          <a:ea typeface="Calibri" panose="020F0502020204030204" pitchFamily="34" charset="0"/>
                          <a:cs typeface="Arial" panose="020B0604020202020204" pitchFamily="34" charset="0"/>
                        </a:rPr>
                        <a:t>Groundnut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b="0" dirty="0">
                          <a:effectLst/>
                          <a:latin typeface="Arial" panose="020B0604020202020204" pitchFamily="34" charset="0"/>
                          <a:ea typeface="Calibri" panose="020F0502020204030204" pitchFamily="34" charset="0"/>
                          <a:cs typeface="Arial" panose="020B0604020202020204" pitchFamily="34"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27941353"/>
                  </a:ext>
                </a:extLst>
              </a:tr>
              <a:tr h="463296">
                <a:tc>
                  <a:txBody>
                    <a:bodyPr/>
                    <a:lstStyle/>
                    <a:p>
                      <a:pPr marL="0" marR="0">
                        <a:spcBef>
                          <a:spcPts val="0"/>
                        </a:spcBef>
                        <a:spcAft>
                          <a:spcPts val="0"/>
                        </a:spcAft>
                      </a:pPr>
                      <a:r>
                        <a:rPr lang="en-US" sz="2400" b="0" dirty="0">
                          <a:effectLst/>
                          <a:latin typeface="Arial" panose="020B0604020202020204" pitchFamily="34" charset="0"/>
                          <a:ea typeface="Calibri" panose="020F0502020204030204" pitchFamily="34" charset="0"/>
                          <a:cs typeface="Arial" panose="020B0604020202020204" pitchFamily="34" charset="0"/>
                        </a:rPr>
                        <a:t>Wheat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b="0" dirty="0">
                          <a:effectLst/>
                          <a:latin typeface="Arial" panose="020B0604020202020204" pitchFamily="34" charset="0"/>
                          <a:ea typeface="Calibri" panose="020F0502020204030204" pitchFamily="34" charset="0"/>
                          <a:cs typeface="Arial" panose="020B0604020202020204" pitchFamily="34"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77745762"/>
                  </a:ext>
                </a:extLst>
              </a:tr>
              <a:tr h="463296">
                <a:tc>
                  <a:txBody>
                    <a:bodyPr/>
                    <a:lstStyle/>
                    <a:p>
                      <a:pPr marL="0" marR="0">
                        <a:spcBef>
                          <a:spcPts val="0"/>
                        </a:spcBef>
                        <a:spcAft>
                          <a:spcPts val="0"/>
                        </a:spcAft>
                      </a:pPr>
                      <a:r>
                        <a:rPr lang="en-US" sz="2800" b="0" dirty="0">
                          <a:effectLst/>
                          <a:latin typeface="Arial" panose="020B0604020202020204" pitchFamily="34" charset="0"/>
                          <a:ea typeface="Calibri" panose="020F0502020204030204" pitchFamily="34" charset="0"/>
                          <a:cs typeface="Arial" panose="020B0604020202020204" pitchFamily="34" charset="0"/>
                        </a:rPr>
                        <a:t>Sunflower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b="1" dirty="0">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82628677"/>
                  </a:ext>
                </a:extLst>
              </a:tr>
            </a:tbl>
          </a:graphicData>
        </a:graphic>
      </p:graphicFrame>
    </p:spTree>
    <p:extLst>
      <p:ext uri="{BB962C8B-B14F-4D97-AF65-F5344CB8AC3E}">
        <p14:creationId xmlns:p14="http://schemas.microsoft.com/office/powerpoint/2010/main" val="8792809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1542" y="653324"/>
            <a:ext cx="7100436" cy="621305"/>
          </a:xfrm>
        </p:spPr>
        <p:txBody>
          <a:bodyPr>
            <a:normAutofit fontScale="90000"/>
          </a:bodyPr>
          <a:lstStyle/>
          <a:p>
            <a:pPr marL="171450" indent="-171450">
              <a:spcBef>
                <a:spcPts val="750"/>
              </a:spcBef>
            </a:pPr>
            <a:br>
              <a:rPr lang="en-US" sz="2400" b="1" dirty="0">
                <a:solidFill>
                  <a:prstClr val="black"/>
                </a:solidFill>
                <a:latin typeface="Arial" panose="020B0604020202020204" pitchFamily="34" charset="0"/>
                <a:ea typeface="+mn-ea"/>
                <a:cs typeface="Arial" panose="020B0604020202020204" pitchFamily="34" charset="0"/>
              </a:rPr>
            </a:br>
            <a:r>
              <a:rPr lang="en-US" sz="2400" b="1" dirty="0">
                <a:solidFill>
                  <a:prstClr val="black"/>
                </a:solidFill>
                <a:latin typeface="Arial" panose="020B0604020202020204" pitchFamily="34" charset="0"/>
                <a:ea typeface="+mn-ea"/>
                <a:cs typeface="Arial" panose="020B0604020202020204" pitchFamily="34" charset="0"/>
              </a:rPr>
              <a:t>  </a:t>
            </a:r>
            <a:r>
              <a:rPr lang="en-US" sz="4900" b="1" dirty="0">
                <a:solidFill>
                  <a:schemeClr val="accent1">
                    <a:lumMod val="50000"/>
                  </a:schemeClr>
                </a:solidFill>
                <a:latin typeface="Aharoni" panose="02010803020104030203" pitchFamily="2" charset="-79"/>
                <a:ea typeface="+mn-ea"/>
                <a:cs typeface="Aharoni" panose="02010803020104030203" pitchFamily="2" charset="-79"/>
              </a:rPr>
              <a:t>Conclusion</a:t>
            </a:r>
            <a:br>
              <a:rPr lang="en-US" sz="3000" b="1" dirty="0">
                <a:solidFill>
                  <a:prstClr val="black"/>
                </a:solidFill>
                <a:latin typeface="Arial" panose="020B0604020202020204" pitchFamily="34" charset="0"/>
                <a:ea typeface="+mn-ea"/>
                <a:cs typeface="Arial" panose="020B0604020202020204" pitchFamily="34" charset="0"/>
              </a:rPr>
            </a:br>
            <a:endParaRPr lang="en-US" sz="3000" dirty="0"/>
          </a:p>
        </p:txBody>
      </p:sp>
      <p:sp>
        <p:nvSpPr>
          <p:cNvPr id="3" name="Content Placeholder 2"/>
          <p:cNvSpPr>
            <a:spLocks noGrp="1"/>
          </p:cNvSpPr>
          <p:nvPr>
            <p:ph idx="1"/>
          </p:nvPr>
        </p:nvSpPr>
        <p:spPr>
          <a:xfrm>
            <a:off x="1277957" y="1203158"/>
            <a:ext cx="7500283" cy="4690865"/>
          </a:xfrm>
        </p:spPr>
        <p:txBody>
          <a:bodyPr>
            <a:normAutofit/>
          </a:bodyPr>
          <a:lstStyle/>
          <a:p>
            <a:pPr algn="just"/>
            <a:r>
              <a:rPr lang="en-GB" dirty="0">
                <a:latin typeface="Arial Narrow" panose="020B0606020202030204" pitchFamily="34" charset="0"/>
              </a:rPr>
              <a:t>The Harmonization Protocols of the SADC Seed Variety Catalogue, have laid a solid foundation</a:t>
            </a:r>
          </a:p>
          <a:p>
            <a:pPr algn="just"/>
            <a:endParaRPr lang="en-GB" dirty="0">
              <a:latin typeface="Arial Narrow" panose="020B0606020202030204" pitchFamily="34" charset="0"/>
            </a:endParaRPr>
          </a:p>
          <a:p>
            <a:pPr algn="just"/>
            <a:r>
              <a:rPr lang="en-GB" dirty="0">
                <a:latin typeface="Arial Narrow" panose="020B0606020202030204" pitchFamily="34" charset="0"/>
              </a:rPr>
              <a:t> Aligned our policies, streamlined variety release, and opened doors for regional seed trade. </a:t>
            </a:r>
          </a:p>
          <a:p>
            <a:pPr marL="0" indent="0" algn="just">
              <a:buNone/>
            </a:pPr>
            <a:endParaRPr lang="en-GB" dirty="0">
              <a:latin typeface="Arial Narrow" panose="020B0606020202030204" pitchFamily="34" charset="0"/>
            </a:endParaRPr>
          </a:p>
          <a:p>
            <a:pPr algn="just"/>
            <a:r>
              <a:rPr lang="en-GB" dirty="0">
                <a:latin typeface="Arial Narrow" panose="020B0606020202030204" pitchFamily="34" charset="0"/>
              </a:rPr>
              <a:t>But harmonization was only the beginning</a:t>
            </a:r>
            <a:r>
              <a:rPr lang="en-GB" dirty="0"/>
              <a:t>.</a:t>
            </a:r>
            <a:endParaRPr lang="en-US" dirty="0"/>
          </a:p>
          <a:p>
            <a:pPr marL="0" indent="0">
              <a:buNone/>
            </a:pPr>
            <a:endParaRPr lang="en-US" dirty="0"/>
          </a:p>
        </p:txBody>
      </p:sp>
    </p:spTree>
    <p:extLst>
      <p:ext uri="{BB962C8B-B14F-4D97-AF65-F5344CB8AC3E}">
        <p14:creationId xmlns:p14="http://schemas.microsoft.com/office/powerpoint/2010/main" val="40712020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1224A-029C-4DBF-AB87-342CCB990C80}"/>
              </a:ext>
            </a:extLst>
          </p:cNvPr>
          <p:cNvSpPr>
            <a:spLocks noGrp="1"/>
          </p:cNvSpPr>
          <p:nvPr>
            <p:ph type="ctrTitle"/>
          </p:nvPr>
        </p:nvSpPr>
        <p:spPr>
          <a:xfrm>
            <a:off x="2999066" y="3161935"/>
            <a:ext cx="3977640" cy="1729196"/>
          </a:xfrm>
        </p:spPr>
        <p:txBody>
          <a:bodyPr>
            <a:normAutofit fontScale="90000"/>
          </a:bodyPr>
          <a:lstStyle/>
          <a:p>
            <a:r>
              <a:rPr lang="en-GB" sz="2475" dirty="0">
                <a:latin typeface="Arial" panose="020B0604020202020204" pitchFamily="34" charset="0"/>
                <a:cs typeface="Arial" panose="020B0604020202020204" pitchFamily="34" charset="0"/>
              </a:rPr>
              <a:t>Thank you</a:t>
            </a:r>
            <a:br>
              <a:rPr lang="en-GB" sz="2475" dirty="0">
                <a:latin typeface="Arial" panose="020B0604020202020204" pitchFamily="34" charset="0"/>
                <a:cs typeface="Arial" panose="020B0604020202020204" pitchFamily="34" charset="0"/>
              </a:rPr>
            </a:br>
            <a:br>
              <a:rPr lang="en-GB" sz="2475" dirty="0">
                <a:latin typeface="Arial" panose="020B0604020202020204" pitchFamily="34" charset="0"/>
                <a:cs typeface="Arial" panose="020B0604020202020204" pitchFamily="34" charset="0"/>
              </a:rPr>
            </a:br>
            <a:r>
              <a:rPr lang="en-GB" sz="2475" dirty="0">
                <a:latin typeface="Arial" panose="020B0604020202020204" pitchFamily="34" charset="0"/>
                <a:cs typeface="Arial" panose="020B0604020202020204" pitchFamily="34" charset="0"/>
              </a:rPr>
              <a:t>Obrigado</a:t>
            </a:r>
            <a:br>
              <a:rPr lang="en-GB" sz="2475" dirty="0">
                <a:latin typeface="Arial" panose="020B0604020202020204" pitchFamily="34" charset="0"/>
                <a:cs typeface="Arial" panose="020B0604020202020204" pitchFamily="34" charset="0"/>
              </a:rPr>
            </a:br>
            <a:br>
              <a:rPr lang="en-GB" sz="2475" dirty="0">
                <a:latin typeface="Arial" panose="020B0604020202020204" pitchFamily="34" charset="0"/>
                <a:cs typeface="Arial" panose="020B0604020202020204" pitchFamily="34" charset="0"/>
              </a:rPr>
            </a:br>
            <a:r>
              <a:rPr lang="en-GB" sz="2475" dirty="0" err="1">
                <a:latin typeface="Arial" panose="020B0604020202020204" pitchFamily="34" charset="0"/>
                <a:cs typeface="Arial" panose="020B0604020202020204" pitchFamily="34" charset="0"/>
              </a:rPr>
              <a:t>Merci</a:t>
            </a:r>
            <a:endParaRPr lang="en-GB" dirty="0">
              <a:latin typeface="Arial" panose="020B0604020202020204" pitchFamily="34" charset="0"/>
              <a:cs typeface="Arial" panose="020B0604020202020204" pitchFamily="34" charset="0"/>
            </a:endParaRPr>
          </a:p>
        </p:txBody>
      </p:sp>
      <p:pic>
        <p:nvPicPr>
          <p:cNvPr id="24" name="Picture 2" descr="sadclogo_medium "/>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38180" y="1656095"/>
            <a:ext cx="1633972" cy="14763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30993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3080C8-6D11-C81E-55CB-5CBEE7594C41}"/>
              </a:ext>
            </a:extLst>
          </p:cNvPr>
          <p:cNvSpPr>
            <a:spLocks noGrp="1"/>
          </p:cNvSpPr>
          <p:nvPr>
            <p:ph type="title"/>
          </p:nvPr>
        </p:nvSpPr>
        <p:spPr>
          <a:xfrm>
            <a:off x="1405288" y="365126"/>
            <a:ext cx="7632834" cy="828407"/>
          </a:xfrm>
        </p:spPr>
        <p:txBody>
          <a:bodyPr>
            <a:normAutofit fontScale="90000"/>
          </a:bodyPr>
          <a:lstStyle/>
          <a:p>
            <a:r>
              <a:rPr lang="en-US" sz="3200" b="1" dirty="0">
                <a:solidFill>
                  <a:schemeClr val="accent5">
                    <a:lumMod val="75000"/>
                  </a:schemeClr>
                </a:solidFill>
                <a:latin typeface="Aharoni" panose="02010803020104030203" pitchFamily="2" charset="-79"/>
                <a:cs typeface="Aharoni" panose="02010803020104030203" pitchFamily="2" charset="-79"/>
              </a:rPr>
              <a:t>Seeds for Growth Empowering Africa for a Resilient  Future</a:t>
            </a:r>
          </a:p>
        </p:txBody>
      </p:sp>
      <p:sp>
        <p:nvSpPr>
          <p:cNvPr id="3" name="Content Placeholder 2">
            <a:extLst>
              <a:ext uri="{FF2B5EF4-FFF2-40B4-BE49-F238E27FC236}">
                <a16:creationId xmlns:a16="http://schemas.microsoft.com/office/drawing/2014/main" id="{3D221B0A-A966-FA91-0605-B817641830DD}"/>
              </a:ext>
            </a:extLst>
          </p:cNvPr>
          <p:cNvSpPr>
            <a:spLocks noGrp="1"/>
          </p:cNvSpPr>
          <p:nvPr>
            <p:ph idx="1"/>
          </p:nvPr>
        </p:nvSpPr>
        <p:spPr>
          <a:xfrm>
            <a:off x="1193531" y="1193532"/>
            <a:ext cx="7700211" cy="5299342"/>
          </a:xfrm>
        </p:spPr>
        <p:txBody>
          <a:bodyPr>
            <a:normAutofit fontScale="92500"/>
          </a:bodyPr>
          <a:lstStyle/>
          <a:p>
            <a:pPr algn="just"/>
            <a:r>
              <a:rPr lang="en-US" dirty="0">
                <a:latin typeface="Arial Narrow" panose="020B0606020202030204" pitchFamily="34" charset="0"/>
                <a:cs typeface="Arial" panose="020B0604020202020204" pitchFamily="34" charset="0"/>
              </a:rPr>
              <a:t>Plant Genetic Resources(PGRs) are the foundation of Agriculture, providing diversity needed to breed crops that are resilient to drought, pests/diseases and climate change</a:t>
            </a:r>
          </a:p>
          <a:p>
            <a:pPr algn="just"/>
            <a:r>
              <a:rPr lang="en-US" dirty="0">
                <a:latin typeface="Arial Narrow" panose="020B0606020202030204" pitchFamily="34" charset="0"/>
                <a:cs typeface="Arial" panose="020B0604020202020204" pitchFamily="34" charset="0"/>
              </a:rPr>
              <a:t>SPGRC coordinates collection, conservation, and utilization of PGR in the region working with NPGRCs to safeguard crop diversity</a:t>
            </a:r>
          </a:p>
          <a:p>
            <a:pPr algn="just"/>
            <a:r>
              <a:rPr lang="en-US" dirty="0">
                <a:latin typeface="Arial Narrow" panose="020B0606020202030204" pitchFamily="34" charset="0"/>
                <a:cs typeface="Arial" panose="020B0604020202020204" pitchFamily="34" charset="0"/>
              </a:rPr>
              <a:t>Conservation alone is not enough</a:t>
            </a:r>
          </a:p>
          <a:p>
            <a:pPr algn="just"/>
            <a:r>
              <a:rPr lang="en-US" dirty="0">
                <a:latin typeface="Arial Narrow" panose="020B0606020202030204" pitchFamily="34" charset="0"/>
                <a:cs typeface="Arial" panose="020B0604020202020204" pitchFamily="34" charset="0"/>
              </a:rPr>
              <a:t>PGR must be used to build resilience, improve nutrition and livelihoods through characterization of all the materials and  breeding for climate-resilient crops – public –private partnerships</a:t>
            </a:r>
          </a:p>
          <a:p>
            <a:pPr algn="just"/>
            <a:r>
              <a:rPr lang="en-US" dirty="0">
                <a:latin typeface="Arial Narrow" panose="020B0606020202030204" pitchFamily="34" charset="0"/>
                <a:cs typeface="Arial" panose="020B0604020202020204" pitchFamily="34" charset="0"/>
              </a:rPr>
              <a:t>Fast track their release through the SADC HSRS – SADC Variety Catalogue</a:t>
            </a:r>
          </a:p>
        </p:txBody>
      </p:sp>
    </p:spTree>
    <p:extLst>
      <p:ext uri="{BB962C8B-B14F-4D97-AF65-F5344CB8AC3E}">
        <p14:creationId xmlns:p14="http://schemas.microsoft.com/office/powerpoint/2010/main" val="2051037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537520" y="944166"/>
            <a:ext cx="7634567" cy="594122"/>
          </a:xfrm>
          <a:ln>
            <a:solidFill>
              <a:srgbClr val="FF0000"/>
            </a:solidFill>
            <a:miter lim="800000"/>
            <a:headEnd/>
            <a:tailEnd/>
          </a:ln>
        </p:spPr>
        <p:txBody>
          <a:bodyPr/>
          <a:lstStyle/>
          <a:p>
            <a:pPr algn="ctr"/>
            <a:r>
              <a:rPr lang="en-GB" altLang="en-US" b="1" dirty="0">
                <a:latin typeface="Aharoni" panose="02010803020104030203" pitchFamily="2" charset="-79"/>
                <a:cs typeface="Aharoni" panose="02010803020104030203" pitchFamily="2" charset="-79"/>
              </a:rPr>
              <a:t>The SPGRC Network</a:t>
            </a:r>
            <a:endParaRPr lang="en-US" altLang="en-US" b="1" dirty="0">
              <a:latin typeface="Aharoni" panose="02010803020104030203" pitchFamily="2" charset="-79"/>
              <a:cs typeface="Aharoni" panose="02010803020104030203" pitchFamily="2" charset="-79"/>
            </a:endParaRPr>
          </a:p>
        </p:txBody>
      </p:sp>
      <p:graphicFrame>
        <p:nvGraphicFramePr>
          <p:cNvPr id="4" name="Content Placeholder 3"/>
          <p:cNvGraphicFramePr>
            <a:graphicFrameLocks noGrp="1"/>
          </p:cNvGraphicFramePr>
          <p:nvPr>
            <p:ph idx="1"/>
          </p:nvPr>
        </p:nvGraphicFramePr>
        <p:xfrm>
          <a:off x="852617" y="1700809"/>
          <a:ext cx="7319470" cy="42106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extBox 1"/>
          <p:cNvSpPr txBox="1"/>
          <p:nvPr/>
        </p:nvSpPr>
        <p:spPr>
          <a:xfrm flipH="1">
            <a:off x="6213872" y="2132410"/>
            <a:ext cx="842963" cy="30008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GB" sz="1350" b="0" i="0" u="none" strike="noStrike" kern="1200" cap="none" spc="0" normalizeH="0" baseline="0" noProof="0" dirty="0">
                <a:ln>
                  <a:noFill/>
                </a:ln>
                <a:solidFill>
                  <a:prstClr val="white"/>
                </a:solidFill>
                <a:effectLst/>
                <a:uLnTx/>
                <a:uFillTx/>
                <a:latin typeface="Calibri" panose="020F0502020204030204"/>
                <a:ea typeface="+mn-ea"/>
                <a:cs typeface="+mn-cs"/>
              </a:rPr>
              <a:t>Zambia</a:t>
            </a: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 name="TextBox 2"/>
          <p:cNvSpPr txBox="1"/>
          <p:nvPr/>
        </p:nvSpPr>
        <p:spPr>
          <a:xfrm>
            <a:off x="6624638" y="2780110"/>
            <a:ext cx="1295400" cy="30008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GB" sz="1350" b="0" i="0" u="none" strike="noStrike" kern="1200" cap="none" spc="0" normalizeH="0" baseline="0" noProof="0" dirty="0">
                <a:ln>
                  <a:noFill/>
                </a:ln>
                <a:solidFill>
                  <a:prstClr val="white"/>
                </a:solidFill>
                <a:effectLst/>
                <a:uLnTx/>
                <a:uFillTx/>
                <a:latin typeface="Calibri" panose="020F0502020204030204"/>
                <a:ea typeface="+mn-ea"/>
                <a:cs typeface="+mn-cs"/>
              </a:rPr>
              <a:t>Zimbabwe</a:t>
            </a: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438" name="TextBox 4"/>
          <p:cNvSpPr txBox="1">
            <a:spLocks noChangeArrowheads="1"/>
          </p:cNvSpPr>
          <p:nvPr/>
        </p:nvSpPr>
        <p:spPr bwMode="auto">
          <a:xfrm>
            <a:off x="6786564" y="3677841"/>
            <a:ext cx="864339" cy="369332"/>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cs typeface="Times New Roman" panose="02020603050405020304" pitchFamily="18" charset="0"/>
              </a:defRPr>
            </a:lvl1pPr>
            <a:lvl2pPr marL="742950" indent="-285750">
              <a:defRPr sz="2400">
                <a:solidFill>
                  <a:schemeClr val="tx1"/>
                </a:solidFill>
                <a:latin typeface="Times New Roman" panose="02020603050405020304" pitchFamily="18" charset="0"/>
                <a:cs typeface="Times New Roman" panose="02020603050405020304" pitchFamily="18" charset="0"/>
              </a:defRPr>
            </a:lvl2pPr>
            <a:lvl3pPr marL="1143000" indent="-228600">
              <a:defRPr sz="2400">
                <a:solidFill>
                  <a:schemeClr val="tx1"/>
                </a:solidFill>
                <a:latin typeface="Times New Roman" panose="02020603050405020304" pitchFamily="18" charset="0"/>
                <a:cs typeface="Times New Roman" panose="02020603050405020304" pitchFamily="18" charset="0"/>
              </a:defRPr>
            </a:lvl3pPr>
            <a:lvl4pPr marL="1600200" indent="-228600">
              <a:defRPr sz="2400">
                <a:solidFill>
                  <a:schemeClr val="tx1"/>
                </a:solidFill>
                <a:latin typeface="Times New Roman" panose="02020603050405020304" pitchFamily="18" charset="0"/>
                <a:cs typeface="Times New Roman" panose="02020603050405020304" pitchFamily="18" charset="0"/>
              </a:defRPr>
            </a:lvl4pPr>
            <a:lvl5pPr marL="2057400" indent="-228600">
              <a:defRPr sz="24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GB" altLang="en-US" sz="1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Angola</a:t>
            </a:r>
            <a:endParaRPr kumimoji="0" lang="en-US" altLang="en-US" sz="1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6" name="TextBox 5"/>
          <p:cNvSpPr txBox="1"/>
          <p:nvPr/>
        </p:nvSpPr>
        <p:spPr>
          <a:xfrm flipH="1">
            <a:off x="6731794" y="4402931"/>
            <a:ext cx="1081088" cy="300082"/>
          </a:xfrm>
          <a:prstGeom prst="rect">
            <a:avLst/>
          </a:prstGeom>
          <a:solidFill>
            <a:schemeClr val="accent5">
              <a:lumMod val="20000"/>
              <a:lumOff val="80000"/>
            </a:schemeClr>
          </a:solidFill>
        </p:spPr>
        <p:txBody>
          <a:bodyPr>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GB" sz="1350" b="0" i="0" u="none" strike="noStrike" kern="1200" cap="none" spc="0" normalizeH="0" baseline="0" noProof="0" dirty="0">
                <a:ln>
                  <a:noFill/>
                </a:ln>
                <a:solidFill>
                  <a:prstClr val="black"/>
                </a:solidFill>
                <a:effectLst/>
                <a:uLnTx/>
                <a:uFillTx/>
                <a:latin typeface="Calibri" panose="020F0502020204030204"/>
                <a:ea typeface="+mn-ea"/>
                <a:cs typeface="+mn-cs"/>
              </a:rPr>
              <a:t>Botswana</a:t>
            </a:r>
            <a:endParaRPr kumimoji="0" lang="en-US" sz="13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8440" name="TextBox 6"/>
          <p:cNvSpPr txBox="1">
            <a:spLocks noChangeArrowheads="1"/>
          </p:cNvSpPr>
          <p:nvPr/>
        </p:nvSpPr>
        <p:spPr bwMode="auto">
          <a:xfrm>
            <a:off x="6287692" y="5129213"/>
            <a:ext cx="1031051"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cs typeface="Times New Roman" panose="02020603050405020304" pitchFamily="18" charset="0"/>
              </a:defRPr>
            </a:lvl1pPr>
            <a:lvl2pPr marL="742950" indent="-285750">
              <a:defRPr sz="2400">
                <a:solidFill>
                  <a:schemeClr val="tx1"/>
                </a:solidFill>
                <a:latin typeface="Times New Roman" panose="02020603050405020304" pitchFamily="18" charset="0"/>
                <a:cs typeface="Times New Roman" panose="02020603050405020304" pitchFamily="18" charset="0"/>
              </a:defRPr>
            </a:lvl2pPr>
            <a:lvl3pPr marL="1143000" indent="-228600">
              <a:defRPr sz="2400">
                <a:solidFill>
                  <a:schemeClr val="tx1"/>
                </a:solidFill>
                <a:latin typeface="Times New Roman" panose="02020603050405020304" pitchFamily="18" charset="0"/>
                <a:cs typeface="Times New Roman" panose="02020603050405020304" pitchFamily="18" charset="0"/>
              </a:defRPr>
            </a:lvl3pPr>
            <a:lvl4pPr marL="1600200" indent="-228600">
              <a:defRPr sz="2400">
                <a:solidFill>
                  <a:schemeClr val="tx1"/>
                </a:solidFill>
                <a:latin typeface="Times New Roman" panose="02020603050405020304" pitchFamily="18" charset="0"/>
                <a:cs typeface="Times New Roman" panose="02020603050405020304" pitchFamily="18" charset="0"/>
              </a:defRPr>
            </a:lvl4pPr>
            <a:lvl5pPr marL="2057400" indent="-228600">
              <a:defRPr sz="24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GB" altLang="en-US" sz="1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Comoros</a:t>
            </a:r>
            <a:endParaRPr kumimoji="0" lang="en-US" altLang="en-US" sz="1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18441" name="TextBox 7"/>
          <p:cNvSpPr txBox="1">
            <a:spLocks noChangeArrowheads="1"/>
          </p:cNvSpPr>
          <p:nvPr/>
        </p:nvSpPr>
        <p:spPr bwMode="auto">
          <a:xfrm>
            <a:off x="5642373" y="5564982"/>
            <a:ext cx="1653778" cy="369332"/>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cs typeface="Times New Roman" panose="02020603050405020304" pitchFamily="18" charset="0"/>
              </a:defRPr>
            </a:lvl1pPr>
            <a:lvl2pPr marL="742950" indent="-285750">
              <a:defRPr sz="2400">
                <a:solidFill>
                  <a:schemeClr val="tx1"/>
                </a:solidFill>
                <a:latin typeface="Times New Roman" panose="02020603050405020304" pitchFamily="18" charset="0"/>
                <a:cs typeface="Times New Roman" panose="02020603050405020304" pitchFamily="18" charset="0"/>
              </a:defRPr>
            </a:lvl2pPr>
            <a:lvl3pPr marL="1143000" indent="-228600">
              <a:defRPr sz="2400">
                <a:solidFill>
                  <a:schemeClr val="tx1"/>
                </a:solidFill>
                <a:latin typeface="Times New Roman" panose="02020603050405020304" pitchFamily="18" charset="0"/>
                <a:cs typeface="Times New Roman" panose="02020603050405020304" pitchFamily="18" charset="0"/>
              </a:defRPr>
            </a:lvl3pPr>
            <a:lvl4pPr marL="1600200" indent="-228600">
              <a:defRPr sz="2400">
                <a:solidFill>
                  <a:schemeClr val="tx1"/>
                </a:solidFill>
                <a:latin typeface="Times New Roman" panose="02020603050405020304" pitchFamily="18" charset="0"/>
                <a:cs typeface="Times New Roman" panose="02020603050405020304" pitchFamily="18" charset="0"/>
              </a:defRPr>
            </a:lvl4pPr>
            <a:lvl5pPr marL="2057400" indent="-228600">
              <a:defRPr sz="24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GB" altLang="en-US" sz="1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D. R. Congo</a:t>
            </a:r>
            <a:endParaRPr kumimoji="0" lang="en-US" altLang="en-US" sz="1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9" name="TextBox 8"/>
          <p:cNvSpPr txBox="1"/>
          <p:nvPr/>
        </p:nvSpPr>
        <p:spPr>
          <a:xfrm>
            <a:off x="5668567" y="1715691"/>
            <a:ext cx="1063228" cy="300082"/>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GB" sz="1350" b="0" i="0" u="none" strike="noStrike" kern="1200" cap="none" spc="0" normalizeH="0" baseline="0" noProof="0" dirty="0">
                <a:ln>
                  <a:noFill/>
                </a:ln>
                <a:solidFill>
                  <a:prstClr val="black"/>
                </a:solidFill>
                <a:effectLst/>
                <a:uLnTx/>
                <a:uFillTx/>
                <a:latin typeface="Calibri" panose="020F0502020204030204"/>
                <a:ea typeface="+mn-ea"/>
                <a:cs typeface="+mn-cs"/>
              </a:rPr>
              <a:t>Tanzania</a:t>
            </a:r>
            <a:endParaRPr kumimoji="0" lang="en-US" sz="13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TextBox 9"/>
          <p:cNvSpPr txBox="1"/>
          <p:nvPr/>
        </p:nvSpPr>
        <p:spPr>
          <a:xfrm>
            <a:off x="2195512" y="1787128"/>
            <a:ext cx="1223963" cy="300082"/>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GB" sz="1350" b="0" i="0" u="none" strike="noStrike" kern="1200" cap="none" spc="0" normalizeH="0" baseline="0" noProof="0" dirty="0">
                <a:ln>
                  <a:noFill/>
                </a:ln>
                <a:solidFill>
                  <a:prstClr val="white"/>
                </a:solidFill>
                <a:effectLst/>
                <a:uLnTx/>
                <a:uFillTx/>
                <a:latin typeface="Calibri" panose="020F0502020204030204"/>
                <a:ea typeface="+mn-ea"/>
                <a:cs typeface="+mn-cs"/>
              </a:rPr>
              <a:t>Seychelles</a:t>
            </a: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p:cNvSpPr txBox="1"/>
          <p:nvPr/>
        </p:nvSpPr>
        <p:spPr>
          <a:xfrm>
            <a:off x="1980011" y="2228850"/>
            <a:ext cx="772969" cy="300082"/>
          </a:xfrm>
          <a:prstGeom prst="rect">
            <a:avLst/>
          </a:prstGeom>
        </p:spPr>
        <p:style>
          <a:lnRef idx="2">
            <a:schemeClr val="dk1"/>
          </a:lnRef>
          <a:fillRef idx="1">
            <a:schemeClr val="lt1"/>
          </a:fillRef>
          <a:effectRef idx="0">
            <a:schemeClr val="dk1"/>
          </a:effectRef>
          <a:fontRef idx="minor">
            <a:schemeClr val="dk1"/>
          </a:fontRef>
        </p:style>
        <p:txBody>
          <a:bodyPr wrap="none">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GB" sz="1350" b="0" i="0" u="none" strike="noStrike" kern="1200" cap="none" spc="0" normalizeH="0" baseline="0" noProof="0" dirty="0">
                <a:ln>
                  <a:noFill/>
                </a:ln>
                <a:solidFill>
                  <a:prstClr val="black"/>
                </a:solidFill>
                <a:effectLst/>
                <a:uLnTx/>
                <a:uFillTx/>
                <a:latin typeface="Calibri" panose="020F0502020204030204"/>
                <a:ea typeface="+mn-ea"/>
                <a:cs typeface="+mn-cs"/>
              </a:rPr>
              <a:t>Namibia</a:t>
            </a:r>
            <a:endParaRPr kumimoji="0" lang="en-US" sz="13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2" name="TextBox 11"/>
          <p:cNvSpPr txBox="1"/>
          <p:nvPr/>
        </p:nvSpPr>
        <p:spPr>
          <a:xfrm>
            <a:off x="1169195" y="2834878"/>
            <a:ext cx="1350169" cy="300082"/>
          </a:xfrm>
          <a:prstGeom prst="rect">
            <a:avLst/>
          </a:prstGeom>
        </p:spPr>
        <p:style>
          <a:lnRef idx="1">
            <a:schemeClr val="dk1"/>
          </a:lnRef>
          <a:fillRef idx="2">
            <a:schemeClr val="dk1"/>
          </a:fillRef>
          <a:effectRef idx="1">
            <a:schemeClr val="dk1"/>
          </a:effectRef>
          <a:fontRef idx="minor">
            <a:schemeClr val="dk1"/>
          </a:fontRef>
        </p:style>
        <p:txBody>
          <a:bodyPr>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GB" sz="1350" b="0" i="0" u="none" strike="noStrike" kern="1200" cap="none" spc="0" normalizeH="0" baseline="0" noProof="0" dirty="0">
                <a:ln>
                  <a:noFill/>
                </a:ln>
                <a:solidFill>
                  <a:prstClr val="black"/>
                </a:solidFill>
                <a:effectLst/>
                <a:uLnTx/>
                <a:uFillTx/>
                <a:latin typeface="Calibri" panose="020F0502020204030204"/>
                <a:ea typeface="+mn-ea"/>
                <a:cs typeface="+mn-cs"/>
              </a:rPr>
              <a:t>Mozambique</a:t>
            </a:r>
            <a:endParaRPr kumimoji="0" lang="en-US" sz="13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3" name="TextBox 12"/>
          <p:cNvSpPr txBox="1"/>
          <p:nvPr/>
        </p:nvSpPr>
        <p:spPr>
          <a:xfrm>
            <a:off x="1187054" y="3559969"/>
            <a:ext cx="1133475" cy="300082"/>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GB" sz="1350" b="0" i="0" u="none" strike="noStrike" kern="1200" cap="none" spc="0" normalizeH="0" baseline="0" noProof="0" dirty="0">
                <a:ln>
                  <a:noFill/>
                </a:ln>
                <a:solidFill>
                  <a:prstClr val="white"/>
                </a:solidFill>
                <a:effectLst/>
                <a:uLnTx/>
                <a:uFillTx/>
                <a:latin typeface="Calibri" panose="020F0502020204030204"/>
                <a:ea typeface="+mn-ea"/>
                <a:cs typeface="+mn-cs"/>
              </a:rPr>
              <a:t>Mauritius</a:t>
            </a: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TextBox 13"/>
          <p:cNvSpPr txBox="1"/>
          <p:nvPr/>
        </p:nvSpPr>
        <p:spPr>
          <a:xfrm>
            <a:off x="1558529" y="4324350"/>
            <a:ext cx="701282" cy="300082"/>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none">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GB" sz="1350" b="0" i="0" u="none" strike="noStrike" kern="1200" cap="none" spc="0" normalizeH="0" baseline="0" noProof="0" dirty="0">
                <a:ln>
                  <a:noFill/>
                </a:ln>
                <a:solidFill>
                  <a:prstClr val="white"/>
                </a:solidFill>
                <a:effectLst/>
                <a:uLnTx/>
                <a:uFillTx/>
                <a:latin typeface="Calibri" panose="020F0502020204030204"/>
                <a:ea typeface="+mn-ea"/>
                <a:cs typeface="+mn-cs"/>
              </a:rPr>
              <a:t>Malawi</a:t>
            </a: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p:cNvSpPr txBox="1"/>
          <p:nvPr/>
        </p:nvSpPr>
        <p:spPr>
          <a:xfrm>
            <a:off x="1558530" y="5080397"/>
            <a:ext cx="1277540" cy="30008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GB" sz="1350" b="0" i="0" u="none" strike="noStrike" kern="1200" cap="none" spc="0" normalizeH="0" baseline="0" noProof="0" dirty="0">
                <a:ln>
                  <a:noFill/>
                </a:ln>
                <a:solidFill>
                  <a:prstClr val="white"/>
                </a:solidFill>
                <a:effectLst/>
                <a:uLnTx/>
                <a:uFillTx/>
                <a:latin typeface="Calibri" panose="020F0502020204030204"/>
                <a:ea typeface="+mn-ea"/>
                <a:cs typeface="+mn-cs"/>
              </a:rPr>
              <a:t>Madagascar</a:t>
            </a: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p:cNvSpPr txBox="1"/>
          <p:nvPr/>
        </p:nvSpPr>
        <p:spPr>
          <a:xfrm>
            <a:off x="2519364" y="5564981"/>
            <a:ext cx="742511" cy="300082"/>
          </a:xfrm>
          <a:prstGeom prst="rect">
            <a:avLst/>
          </a:prstGeom>
        </p:spPr>
        <p:style>
          <a:lnRef idx="1">
            <a:schemeClr val="accent2"/>
          </a:lnRef>
          <a:fillRef idx="3">
            <a:schemeClr val="accent2"/>
          </a:fillRef>
          <a:effectRef idx="2">
            <a:schemeClr val="accent2"/>
          </a:effectRef>
          <a:fontRef idx="minor">
            <a:schemeClr val="lt1"/>
          </a:fontRef>
        </p:style>
        <p:txBody>
          <a:bodyPr wrap="none">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GB" sz="1350" b="0" i="0" u="none" strike="noStrike" kern="1200" cap="none" spc="0" normalizeH="0" baseline="0" noProof="0" dirty="0">
                <a:ln>
                  <a:noFill/>
                </a:ln>
                <a:solidFill>
                  <a:prstClr val="white"/>
                </a:solidFill>
                <a:effectLst/>
                <a:uLnTx/>
                <a:uFillTx/>
                <a:latin typeface="Calibri" panose="020F0502020204030204"/>
                <a:ea typeface="+mn-ea"/>
                <a:cs typeface="+mn-cs"/>
              </a:rPr>
              <a:t>Lesotho</a:t>
            </a: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TextBox 16"/>
          <p:cNvSpPr txBox="1"/>
          <p:nvPr/>
        </p:nvSpPr>
        <p:spPr>
          <a:xfrm flipH="1">
            <a:off x="4301730" y="2228850"/>
            <a:ext cx="650081" cy="300082"/>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GB" sz="1350" b="0" i="0" u="none" strike="noStrike" kern="1200" cap="none" spc="0" normalizeH="0" baseline="0" noProof="0" dirty="0">
                <a:ln>
                  <a:noFill/>
                </a:ln>
                <a:solidFill>
                  <a:prstClr val="black"/>
                </a:solidFill>
                <a:effectLst/>
                <a:uLnTx/>
                <a:uFillTx/>
                <a:latin typeface="Calibri" panose="020F0502020204030204"/>
                <a:ea typeface="+mn-ea"/>
                <a:cs typeface="+mn-cs"/>
              </a:rPr>
              <a:t>S. A.</a:t>
            </a:r>
            <a:endParaRPr kumimoji="0" lang="en-US" sz="13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8" name="TextBox 17"/>
          <p:cNvSpPr txBox="1"/>
          <p:nvPr/>
        </p:nvSpPr>
        <p:spPr>
          <a:xfrm flipH="1">
            <a:off x="4089797" y="5129212"/>
            <a:ext cx="1019175" cy="300082"/>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GB" sz="1350" b="0" i="0" u="none" strike="noStrike" kern="1200" cap="none" spc="0" normalizeH="0" baseline="0" noProof="0" dirty="0" err="1">
                <a:ln>
                  <a:noFill/>
                </a:ln>
                <a:solidFill>
                  <a:prstClr val="black"/>
                </a:solidFill>
                <a:effectLst/>
                <a:uLnTx/>
                <a:uFillTx/>
                <a:latin typeface="Calibri" panose="020F0502020204030204"/>
                <a:ea typeface="+mn-ea"/>
                <a:cs typeface="+mn-cs"/>
              </a:rPr>
              <a:t>Eswatini</a:t>
            </a:r>
            <a:endParaRPr kumimoji="0" lang="en-US" sz="13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5" name="Picture 1027" descr="SPGRC">
            <a:extLst>
              <a:ext uri="{FF2B5EF4-FFF2-40B4-BE49-F238E27FC236}">
                <a16:creationId xmlns:a16="http://schemas.microsoft.com/office/drawing/2014/main" id="{CE32F398-A422-2060-72C9-C8F87504B268}"/>
              </a:ext>
            </a:extLst>
          </p:cNvPr>
          <p:cNvPicPr>
            <a:picLocks noChangeAspect="1" noChangeArrowheads="1"/>
          </p:cNvPicPr>
          <p:nvPr/>
        </p:nvPicPr>
        <p:blipFill>
          <a:blip r:embed="rId7"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424773" y="944167"/>
            <a:ext cx="628650" cy="5750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85822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334FCB-E91D-EAC4-5E29-927EECC3F3BC}"/>
              </a:ext>
            </a:extLst>
          </p:cNvPr>
          <p:cNvSpPr>
            <a:spLocks noGrp="1"/>
          </p:cNvSpPr>
          <p:nvPr>
            <p:ph type="title"/>
          </p:nvPr>
        </p:nvSpPr>
        <p:spPr>
          <a:xfrm>
            <a:off x="1289784" y="1"/>
            <a:ext cx="7225565" cy="972152"/>
          </a:xfrm>
        </p:spPr>
        <p:txBody>
          <a:bodyPr/>
          <a:lstStyle/>
          <a:p>
            <a:r>
              <a:rPr lang="en-US" dirty="0">
                <a:solidFill>
                  <a:schemeClr val="accent5">
                    <a:lumMod val="75000"/>
                  </a:schemeClr>
                </a:solidFill>
                <a:latin typeface="Aharoni" panose="02010803020104030203" pitchFamily="2" charset="-79"/>
                <a:cs typeface="Aharoni" panose="02010803020104030203" pitchFamily="2" charset="-79"/>
              </a:rPr>
              <a:t>SPGRC Network</a:t>
            </a:r>
            <a:endParaRPr lang="LID4096" dirty="0">
              <a:solidFill>
                <a:schemeClr val="accent5">
                  <a:lumMod val="75000"/>
                </a:schemeClr>
              </a:solidFill>
              <a:latin typeface="Aharoni" panose="02010803020104030203" pitchFamily="2" charset="-79"/>
              <a:cs typeface="Aharoni" panose="02010803020104030203" pitchFamily="2" charset="-79"/>
            </a:endParaRPr>
          </a:p>
        </p:txBody>
      </p:sp>
      <p:sp>
        <p:nvSpPr>
          <p:cNvPr id="3" name="Content Placeholder 2">
            <a:extLst>
              <a:ext uri="{FF2B5EF4-FFF2-40B4-BE49-F238E27FC236}">
                <a16:creationId xmlns:a16="http://schemas.microsoft.com/office/drawing/2014/main" id="{7A4A401D-5854-ADE8-E49B-76C58998CEF4}"/>
              </a:ext>
            </a:extLst>
          </p:cNvPr>
          <p:cNvSpPr>
            <a:spLocks noGrp="1"/>
          </p:cNvSpPr>
          <p:nvPr>
            <p:ph idx="1"/>
          </p:nvPr>
        </p:nvSpPr>
        <p:spPr>
          <a:xfrm>
            <a:off x="1511166" y="866274"/>
            <a:ext cx="7549816" cy="5524901"/>
          </a:xfrm>
        </p:spPr>
        <p:txBody>
          <a:bodyPr>
            <a:normAutofit/>
          </a:bodyPr>
          <a:lstStyle/>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endParaRPr kumimoji="0" lang="en-US" altLang="en-US" sz="25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a:p>
            <a:pPr defTabSz="685800">
              <a:spcBef>
                <a:spcPts val="750"/>
              </a:spcBef>
              <a:defRPr/>
            </a:pPr>
            <a:r>
              <a:rPr lang="en-US" altLang="en-US" sz="2500" b="1" dirty="0">
                <a:solidFill>
                  <a:srgbClr val="000000"/>
                </a:solidFill>
                <a:latin typeface="Arial" panose="020B0604020202020204" pitchFamily="34" charset="0"/>
                <a:cs typeface="Arial" panose="020B0604020202020204" pitchFamily="34" charset="0"/>
              </a:rPr>
              <a:t>P</a:t>
            </a:r>
            <a:r>
              <a:rPr kumimoji="0" lang="en-US" altLang="en-US" sz="2500" b="1" i="0" u="none" strike="noStrike" kern="1200" cap="none" spc="0" normalizeH="0" baseline="0" noProof="0" dirty="0" err="1">
                <a:ln>
                  <a:noFill/>
                </a:ln>
                <a:solidFill>
                  <a:srgbClr val="000000"/>
                </a:solidFill>
                <a:effectLst/>
                <a:uLnTx/>
                <a:uFillTx/>
                <a:latin typeface="Arial" panose="020B0604020202020204" pitchFamily="34" charset="0"/>
                <a:cs typeface="Arial" panose="020B0604020202020204" pitchFamily="34" charset="0"/>
              </a:rPr>
              <a:t>romotes</a:t>
            </a:r>
            <a:r>
              <a:rPr kumimoji="0" lang="en-US" altLang="en-US" sz="25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 development and harmonization of National and Regional PGR conservation policies and legislation  consistent with international obligations.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lang="LID4096" dirty="0"/>
          </a:p>
        </p:txBody>
      </p:sp>
    </p:spTree>
    <p:extLst>
      <p:ext uri="{BB962C8B-B14F-4D97-AF65-F5344CB8AC3E}">
        <p14:creationId xmlns:p14="http://schemas.microsoft.com/office/powerpoint/2010/main" val="27775114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DA5B4-19F7-CA6C-70A3-1C4E66E24597}"/>
              </a:ext>
            </a:extLst>
          </p:cNvPr>
          <p:cNvSpPr>
            <a:spLocks noGrp="1"/>
          </p:cNvSpPr>
          <p:nvPr>
            <p:ph type="title"/>
          </p:nvPr>
        </p:nvSpPr>
        <p:spPr>
          <a:xfrm>
            <a:off x="1742172" y="202132"/>
            <a:ext cx="6773177" cy="770020"/>
          </a:xfrm>
        </p:spPr>
        <p:txBody>
          <a:bodyPr/>
          <a:lstStyle/>
          <a:p>
            <a:r>
              <a:rPr lang="en-US" dirty="0">
                <a:solidFill>
                  <a:schemeClr val="accent1">
                    <a:lumMod val="50000"/>
                  </a:schemeClr>
                </a:solidFill>
                <a:latin typeface="Aharoni" panose="02010803020104030203" pitchFamily="2" charset="-79"/>
                <a:cs typeface="Aharoni" panose="02010803020104030203" pitchFamily="2" charset="-79"/>
              </a:rPr>
              <a:t>HSRS</a:t>
            </a:r>
          </a:p>
        </p:txBody>
      </p:sp>
      <p:sp>
        <p:nvSpPr>
          <p:cNvPr id="3" name="Content Placeholder 2">
            <a:extLst>
              <a:ext uri="{FF2B5EF4-FFF2-40B4-BE49-F238E27FC236}">
                <a16:creationId xmlns:a16="http://schemas.microsoft.com/office/drawing/2014/main" id="{63F25ED9-9287-CBA2-1AEE-40CD6F29E8AE}"/>
              </a:ext>
            </a:extLst>
          </p:cNvPr>
          <p:cNvSpPr>
            <a:spLocks noGrp="1"/>
          </p:cNvSpPr>
          <p:nvPr>
            <p:ph idx="1"/>
          </p:nvPr>
        </p:nvSpPr>
        <p:spPr>
          <a:xfrm>
            <a:off x="1183906" y="972152"/>
            <a:ext cx="7786839" cy="5428648"/>
          </a:xfrm>
        </p:spPr>
        <p:txBody>
          <a:bodyPr>
            <a:normAutofit lnSpcReduction="10000"/>
          </a:bodyPr>
          <a:lstStyle/>
          <a:p>
            <a:pPr algn="just"/>
            <a:r>
              <a:rPr lang="en-GB" dirty="0">
                <a:latin typeface="Arial" panose="020B0604020202020204" pitchFamily="34" charset="0"/>
                <a:cs typeface="Arial" panose="020B0604020202020204" pitchFamily="34" charset="0"/>
              </a:rPr>
              <a:t> </a:t>
            </a:r>
            <a:r>
              <a:rPr kumimoji="0" lang="en-GB" sz="2600" b="0" i="0" u="none" strike="noStrike" kern="1200" cap="none" spc="0" normalizeH="0" baseline="0" noProof="0" dirty="0">
                <a:ln>
                  <a:noFill/>
                </a:ln>
                <a:solidFill>
                  <a:srgbClr val="000000"/>
                </a:solidFill>
                <a:effectLst/>
                <a:uLnTx/>
                <a:uFillTx/>
                <a:latin typeface="Arial Narrow" panose="020B0606020202030204" pitchFamily="34" charset="0"/>
                <a:cs typeface="Arial" panose="020B0604020202020204" pitchFamily="34" charset="0"/>
              </a:rPr>
              <a:t>The HSRS has been implemented since 2014 after the two-thirds majority of SADC Member States signed the MOU that serve as a binding agreement to implement the System to enhance access and availability of high and known quality seeds in the region at a less cost.</a:t>
            </a:r>
          </a:p>
          <a:p>
            <a:pPr marL="0" indent="0" algn="just">
              <a:buNone/>
            </a:pPr>
            <a:endParaRPr lang="en-GB" dirty="0">
              <a:latin typeface="Arial Narrow" panose="020B0606020202030204" pitchFamily="34" charset="0"/>
              <a:cs typeface="Arial" panose="020B0604020202020204" pitchFamily="34" charset="0"/>
            </a:endParaRP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black"/>
                </a:solidFill>
                <a:effectLst/>
                <a:uLnTx/>
                <a:uFillTx/>
                <a:latin typeface="Arial Narrow" panose="020B0606020202030204" pitchFamily="34" charset="0"/>
                <a:cs typeface="Arial" panose="020B0604020202020204" pitchFamily="34" charset="0"/>
              </a:rPr>
              <a:t>The call for harmonization was driven by the need to promote regional seed security-  droughts and floods among other disasters</a:t>
            </a:r>
          </a:p>
          <a:p>
            <a:pPr marL="0" marR="0" lvl="0" indent="0" algn="just" defTabSz="914400" rtl="0" eaLnBrk="1" fontAlgn="auto" latinLnBrk="0" hangingPunct="1">
              <a:lnSpc>
                <a:spcPct val="90000"/>
              </a:lnSpc>
              <a:spcBef>
                <a:spcPts val="1000"/>
              </a:spcBef>
              <a:spcAft>
                <a:spcPts val="0"/>
              </a:spcAft>
              <a:buClrTx/>
              <a:buSzTx/>
              <a:buNone/>
              <a:tabLst/>
              <a:defRPr/>
            </a:pPr>
            <a:endParaRPr lang="en-GB" dirty="0">
              <a:latin typeface="Arial Narrow" panose="020B0606020202030204" pitchFamily="34" charset="0"/>
              <a:cs typeface="Arial" panose="020B0604020202020204" pitchFamily="34" charset="0"/>
            </a:endParaRPr>
          </a:p>
          <a:p>
            <a:pPr algn="just"/>
            <a:r>
              <a:rPr lang="en-GB" dirty="0">
                <a:latin typeface="Arial Narrow" panose="020B0606020202030204" pitchFamily="34" charset="0"/>
                <a:cs typeface="Arial" panose="020B0604020202020204" pitchFamily="34" charset="0"/>
              </a:rPr>
              <a:t>This initiative was designed to align seed laws and standards across SADC member states, to facilitate regional seed trade, and to ensure access to quality seed varieties that drive productivity and resilience</a:t>
            </a:r>
            <a:r>
              <a:rPr lang="en-GB" dirty="0">
                <a:latin typeface="Arial Narrow" panose="020B0606020202030204" pitchFamily="34" charset="0"/>
              </a:rPr>
              <a:t>.</a:t>
            </a:r>
            <a:endParaRPr lang="en-US" dirty="0">
              <a:latin typeface="Arial Narrow" panose="020B0606020202030204" pitchFamily="34" charset="0"/>
            </a:endParaRPr>
          </a:p>
        </p:txBody>
      </p:sp>
    </p:spTree>
    <p:extLst>
      <p:ext uri="{BB962C8B-B14F-4D97-AF65-F5344CB8AC3E}">
        <p14:creationId xmlns:p14="http://schemas.microsoft.com/office/powerpoint/2010/main" val="11823178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26F89-C40D-A00B-15BB-2B1FDD56A2BB}"/>
              </a:ext>
            </a:extLst>
          </p:cNvPr>
          <p:cNvSpPr>
            <a:spLocks noGrp="1"/>
          </p:cNvSpPr>
          <p:nvPr>
            <p:ph type="title"/>
          </p:nvPr>
        </p:nvSpPr>
        <p:spPr>
          <a:xfrm>
            <a:off x="1607418" y="365127"/>
            <a:ext cx="6907931" cy="809156"/>
          </a:xfrm>
        </p:spPr>
        <p:txBody>
          <a:bodyPr/>
          <a:lstStyle/>
          <a:p>
            <a:r>
              <a:rPr lang="en-US" dirty="0">
                <a:solidFill>
                  <a:schemeClr val="accent5">
                    <a:lumMod val="75000"/>
                  </a:schemeClr>
                </a:solidFill>
                <a:latin typeface="Aharoni" panose="02010803020104030203" pitchFamily="2" charset="-79"/>
                <a:cs typeface="Aharoni" panose="02010803020104030203" pitchFamily="2" charset="-79"/>
              </a:rPr>
              <a:t>HSRS</a:t>
            </a:r>
          </a:p>
        </p:txBody>
      </p:sp>
      <p:sp>
        <p:nvSpPr>
          <p:cNvPr id="3" name="Content Placeholder 2">
            <a:extLst>
              <a:ext uri="{FF2B5EF4-FFF2-40B4-BE49-F238E27FC236}">
                <a16:creationId xmlns:a16="http://schemas.microsoft.com/office/drawing/2014/main" id="{9D5B6242-CFCA-1271-8A59-26B7178A426A}"/>
              </a:ext>
            </a:extLst>
          </p:cNvPr>
          <p:cNvSpPr>
            <a:spLocks noGrp="1"/>
          </p:cNvSpPr>
          <p:nvPr>
            <p:ph idx="1"/>
          </p:nvPr>
        </p:nvSpPr>
        <p:spPr>
          <a:xfrm>
            <a:off x="1183906" y="1174283"/>
            <a:ext cx="7623210" cy="5002680"/>
          </a:xfrm>
        </p:spPr>
        <p:txBody>
          <a:bodyPr>
            <a:norm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600" b="0" i="0" u="none" strike="noStrike" kern="1200" cap="none" spc="0" normalizeH="0" baseline="0" noProof="0" dirty="0">
                <a:ln>
                  <a:noFill/>
                </a:ln>
                <a:solidFill>
                  <a:srgbClr val="000000"/>
                </a:solidFill>
                <a:effectLst/>
                <a:uLnTx/>
                <a:uFillTx/>
                <a:latin typeface="Arial Narrow" panose="020B0606020202030204" pitchFamily="34" charset="0"/>
              </a:rPr>
              <a:t>In ensuring a smooth implementation of HSRS the Plant Variety protection (PVP) Protocol and SADC Seed Charter respectively were also developed and approved in 2017. </a:t>
            </a:r>
          </a:p>
          <a:p>
            <a:pPr marL="0" marR="0" lvl="0" indent="0" algn="l" defTabSz="914400" rtl="0" eaLnBrk="1" fontAlgn="auto" latinLnBrk="0" hangingPunct="1">
              <a:lnSpc>
                <a:spcPct val="90000"/>
              </a:lnSpc>
              <a:spcBef>
                <a:spcPts val="1000"/>
              </a:spcBef>
              <a:spcAft>
                <a:spcPts val="0"/>
              </a:spcAft>
              <a:buClrTx/>
              <a:buSzTx/>
              <a:buNone/>
              <a:tabLst/>
              <a:defRPr/>
            </a:pPr>
            <a:endParaRPr kumimoji="0" lang="en-GB" sz="2600" b="0" i="0" u="none" strike="noStrike" kern="1200" cap="none" spc="0" normalizeH="0" baseline="0" noProof="0" dirty="0">
              <a:ln>
                <a:noFill/>
              </a:ln>
              <a:solidFill>
                <a:srgbClr val="000000"/>
              </a:solidFill>
              <a:effectLst/>
              <a:uLnTx/>
              <a:uFillTx/>
              <a:latin typeface="Arial Narrow" panose="020B060602020203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600" b="0" i="0" u="none" strike="noStrike" kern="1200" cap="none" spc="0" normalizeH="0" baseline="0" noProof="0" dirty="0">
                <a:ln>
                  <a:noFill/>
                </a:ln>
                <a:solidFill>
                  <a:srgbClr val="000000"/>
                </a:solidFill>
                <a:effectLst/>
                <a:uLnTx/>
                <a:uFillTx/>
                <a:latin typeface="Arial Narrow" panose="020B0606020202030204" pitchFamily="34" charset="0"/>
              </a:rPr>
              <a:t>The two instruments are meant to enhance and promote seed security in the region through operationalization of the SADC Seed Centre in Lusaka Zambia, </a:t>
            </a:r>
          </a:p>
          <a:p>
            <a:pPr marL="0" marR="0" lvl="0" indent="0" algn="l" defTabSz="914400" rtl="0" eaLnBrk="1" fontAlgn="auto" latinLnBrk="0" hangingPunct="1">
              <a:lnSpc>
                <a:spcPct val="90000"/>
              </a:lnSpc>
              <a:spcBef>
                <a:spcPts val="1000"/>
              </a:spcBef>
              <a:spcAft>
                <a:spcPts val="0"/>
              </a:spcAft>
              <a:buClrTx/>
              <a:buSzTx/>
              <a:buNone/>
              <a:tabLst/>
              <a:defRPr/>
            </a:pPr>
            <a:endParaRPr kumimoji="0" lang="en-GB" sz="2600" b="0" i="0" u="none" strike="noStrike" kern="1200" cap="none" spc="0" normalizeH="0" baseline="0" noProof="0" dirty="0">
              <a:ln>
                <a:noFill/>
              </a:ln>
              <a:solidFill>
                <a:srgbClr val="000000"/>
              </a:solidFill>
              <a:effectLst/>
              <a:uLnTx/>
              <a:uFillTx/>
              <a:latin typeface="Arial Narrow" panose="020B060602020203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600" b="0" i="0" u="none" strike="noStrike" kern="1200" cap="none" spc="0" normalizeH="0" baseline="0" noProof="0" dirty="0">
                <a:ln>
                  <a:noFill/>
                </a:ln>
                <a:solidFill>
                  <a:srgbClr val="000000"/>
                </a:solidFill>
                <a:effectLst/>
                <a:uLnTx/>
                <a:uFillTx/>
                <a:latin typeface="Arial Narrow" panose="020B0606020202030204" pitchFamily="34" charset="0"/>
              </a:rPr>
              <a:t>while also protecting the breeders through their innovativeness in breeding by granting protection on the developed crop varieties to enhance access to elite crop varieties.</a:t>
            </a:r>
          </a:p>
          <a:p>
            <a:endParaRPr lang="en-US" dirty="0"/>
          </a:p>
        </p:txBody>
      </p:sp>
    </p:spTree>
    <p:extLst>
      <p:ext uri="{BB962C8B-B14F-4D97-AF65-F5344CB8AC3E}">
        <p14:creationId xmlns:p14="http://schemas.microsoft.com/office/powerpoint/2010/main" val="26115084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8A9300-FDDF-08AC-DB45-E743FA8E6DE0}"/>
              </a:ext>
            </a:extLst>
          </p:cNvPr>
          <p:cNvSpPr>
            <a:spLocks noGrp="1"/>
          </p:cNvSpPr>
          <p:nvPr>
            <p:ph type="title"/>
          </p:nvPr>
        </p:nvSpPr>
        <p:spPr>
          <a:xfrm>
            <a:off x="2069432" y="105879"/>
            <a:ext cx="6862812" cy="606390"/>
          </a:xfrm>
        </p:spPr>
        <p:txBody>
          <a:bodyPr>
            <a:noAutofit/>
          </a:bodyPr>
          <a:lstStyle/>
          <a:p>
            <a:r>
              <a:rPr lang="en-US" b="1" dirty="0">
                <a:solidFill>
                  <a:schemeClr val="accent1">
                    <a:lumMod val="50000"/>
                  </a:schemeClr>
                </a:solidFill>
                <a:latin typeface="Aharoni" panose="02010803020104030203" pitchFamily="2" charset="-79"/>
                <a:cs typeface="Aharoni" panose="02010803020104030203" pitchFamily="2" charset="-79"/>
              </a:rPr>
              <a:t>HSRS</a:t>
            </a:r>
          </a:p>
        </p:txBody>
      </p:sp>
      <p:sp>
        <p:nvSpPr>
          <p:cNvPr id="3" name="Content Placeholder 2">
            <a:extLst>
              <a:ext uri="{FF2B5EF4-FFF2-40B4-BE49-F238E27FC236}">
                <a16:creationId xmlns:a16="http://schemas.microsoft.com/office/drawing/2014/main" id="{F79EC90A-10AD-64A8-0FAD-AFC9D76E030C}"/>
              </a:ext>
            </a:extLst>
          </p:cNvPr>
          <p:cNvSpPr>
            <a:spLocks noGrp="1"/>
          </p:cNvSpPr>
          <p:nvPr>
            <p:ph idx="1"/>
          </p:nvPr>
        </p:nvSpPr>
        <p:spPr>
          <a:xfrm>
            <a:off x="1337912" y="596767"/>
            <a:ext cx="7729086" cy="5813658"/>
          </a:xfrm>
        </p:spPr>
        <p:txBody>
          <a:bodyPr>
            <a:noAutofit/>
          </a:bodyPr>
          <a:lstStyle/>
          <a:p>
            <a:pPr algn="just"/>
            <a:r>
              <a:rPr lang="en-GB" dirty="0">
                <a:latin typeface="Arial Narrow" panose="020B0606020202030204" pitchFamily="34" charset="0"/>
                <a:cs typeface="Arial" panose="020B0604020202020204" pitchFamily="34" charset="0"/>
              </a:rPr>
              <a:t>The  harmonization systems creates common national standards and regulatory procedures. </a:t>
            </a:r>
          </a:p>
          <a:p>
            <a:pPr algn="just"/>
            <a:r>
              <a:rPr lang="en-GB" dirty="0">
                <a:latin typeface="Arial Narrow" panose="020B0606020202030204" pitchFamily="34" charset="0"/>
                <a:cs typeface="Arial" panose="020B0604020202020204" pitchFamily="34" charset="0"/>
              </a:rPr>
              <a:t>The systems make use of existing national facilities and implementation is also through the National Seeds Authorities (NSAs) and SADC Seed Centre Coordination. </a:t>
            </a:r>
          </a:p>
          <a:p>
            <a:pPr algn="just"/>
            <a:r>
              <a:rPr lang="en-GB" dirty="0">
                <a:latin typeface="Arial Narrow" panose="020B0606020202030204" pitchFamily="34" charset="0"/>
                <a:cs typeface="Arial" panose="020B0604020202020204" pitchFamily="34" charset="0"/>
              </a:rPr>
              <a:t>The system is implemented on the basis of common standards and procedures on:</a:t>
            </a:r>
          </a:p>
          <a:p>
            <a:pPr marL="0" indent="0" algn="just">
              <a:buNone/>
            </a:pPr>
            <a:r>
              <a:rPr lang="en-GB" dirty="0">
                <a:latin typeface="Arial Narrow" panose="020B0606020202030204" pitchFamily="34" charset="0"/>
                <a:cs typeface="Arial" panose="020B0604020202020204" pitchFamily="34" charset="0"/>
              </a:rPr>
              <a:t> -  Registration and release, </a:t>
            </a:r>
          </a:p>
          <a:p>
            <a:pPr marL="0" indent="0" algn="just">
              <a:buNone/>
            </a:pPr>
            <a:r>
              <a:rPr lang="en-GB" dirty="0">
                <a:latin typeface="Arial Narrow" panose="020B0606020202030204" pitchFamily="34" charset="0"/>
                <a:cs typeface="Arial" panose="020B0604020202020204" pitchFamily="34" charset="0"/>
              </a:rPr>
              <a:t> - Seed certification and quality assurance; and </a:t>
            </a:r>
          </a:p>
          <a:p>
            <a:pPr marL="0" indent="0" algn="just">
              <a:buNone/>
            </a:pPr>
            <a:r>
              <a:rPr lang="en-GB" dirty="0">
                <a:latin typeface="Arial Narrow" panose="020B0606020202030204" pitchFamily="34" charset="0"/>
                <a:cs typeface="Arial" panose="020B0604020202020204" pitchFamily="34" charset="0"/>
              </a:rPr>
              <a:t> - Quarantine and phytosanitary measures </a:t>
            </a:r>
          </a:p>
          <a:p>
            <a:pPr algn="just"/>
            <a:r>
              <a:rPr lang="en-GB" dirty="0">
                <a:latin typeface="Arial Narrow" panose="020B0606020202030204" pitchFamily="34" charset="0"/>
                <a:cs typeface="Arial" panose="020B0604020202020204" pitchFamily="34" charset="0"/>
              </a:rPr>
              <a:t>are recognised by all member states for avoidance of repetitive (</a:t>
            </a:r>
            <a:r>
              <a:rPr lang="en-GB" dirty="0" err="1">
                <a:latin typeface="Arial Narrow" panose="020B0606020202030204" pitchFamily="34" charset="0"/>
                <a:cs typeface="Arial" panose="020B0604020202020204" pitchFamily="34" charset="0"/>
              </a:rPr>
              <a:t>vcu</a:t>
            </a:r>
            <a:r>
              <a:rPr lang="en-GB" dirty="0">
                <a:latin typeface="Arial Narrow" panose="020B0606020202030204" pitchFamily="34" charset="0"/>
                <a:cs typeface="Arial" panose="020B0604020202020204" pitchFamily="34" charset="0"/>
              </a:rPr>
              <a:t> and </a:t>
            </a:r>
            <a:r>
              <a:rPr lang="en-GB" dirty="0" err="1">
                <a:latin typeface="Arial Narrow" panose="020B0606020202030204" pitchFamily="34" charset="0"/>
                <a:cs typeface="Arial" panose="020B0604020202020204" pitchFamily="34" charset="0"/>
              </a:rPr>
              <a:t>dus</a:t>
            </a:r>
            <a:r>
              <a:rPr lang="en-GB" dirty="0">
                <a:latin typeface="Arial Narrow" panose="020B0606020202030204" pitchFamily="34" charset="0"/>
                <a:cs typeface="Arial" panose="020B0604020202020204" pitchFamily="34" charset="0"/>
              </a:rPr>
              <a:t> national) testing. </a:t>
            </a:r>
          </a:p>
        </p:txBody>
      </p:sp>
    </p:spTree>
    <p:extLst>
      <p:ext uri="{BB962C8B-B14F-4D97-AF65-F5344CB8AC3E}">
        <p14:creationId xmlns:p14="http://schemas.microsoft.com/office/powerpoint/2010/main" val="11100020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847E74-0BAC-8D21-6633-4FB5C4CF9708}"/>
              </a:ext>
            </a:extLst>
          </p:cNvPr>
          <p:cNvSpPr>
            <a:spLocks noGrp="1"/>
          </p:cNvSpPr>
          <p:nvPr>
            <p:ph type="title"/>
          </p:nvPr>
        </p:nvSpPr>
        <p:spPr>
          <a:xfrm>
            <a:off x="1742173" y="163630"/>
            <a:ext cx="7161194" cy="644892"/>
          </a:xfrm>
        </p:spPr>
        <p:txBody>
          <a:bodyPr>
            <a:normAutofit fontScale="90000"/>
          </a:bodyPr>
          <a:lstStyle/>
          <a:p>
            <a:r>
              <a:rPr lang="en-US" dirty="0">
                <a:solidFill>
                  <a:schemeClr val="accent1">
                    <a:lumMod val="50000"/>
                  </a:schemeClr>
                </a:solidFill>
                <a:latin typeface="Aharoni" panose="02010803020104030203" pitchFamily="2" charset="-79"/>
                <a:cs typeface="Aharoni" panose="02010803020104030203" pitchFamily="2" charset="-79"/>
              </a:rPr>
              <a:t>HSRS</a:t>
            </a:r>
          </a:p>
        </p:txBody>
      </p:sp>
      <p:sp>
        <p:nvSpPr>
          <p:cNvPr id="3" name="Content Placeholder 2">
            <a:extLst>
              <a:ext uri="{FF2B5EF4-FFF2-40B4-BE49-F238E27FC236}">
                <a16:creationId xmlns:a16="http://schemas.microsoft.com/office/drawing/2014/main" id="{5B5EB55E-3A6C-0682-D261-632AB102963D}"/>
              </a:ext>
            </a:extLst>
          </p:cNvPr>
          <p:cNvSpPr>
            <a:spLocks noGrp="1"/>
          </p:cNvSpPr>
          <p:nvPr>
            <p:ph idx="1"/>
          </p:nvPr>
        </p:nvSpPr>
        <p:spPr>
          <a:xfrm>
            <a:off x="1106904" y="943276"/>
            <a:ext cx="7863841" cy="5438273"/>
          </a:xfrm>
        </p:spPr>
        <p:txBody>
          <a:bodyPr>
            <a:normAutofit lnSpcReduction="10000"/>
          </a:bodyPr>
          <a:lstStyle/>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GB" sz="3200" dirty="0">
                <a:solidFill>
                  <a:prstClr val="black"/>
                </a:solidFill>
                <a:latin typeface="Arial Narrow" panose="020B0606020202030204" pitchFamily="34" charset="0"/>
                <a:cs typeface="Arial" panose="020B0604020202020204" pitchFamily="34" charset="0"/>
              </a:rPr>
              <a:t>T</a:t>
            </a:r>
            <a:r>
              <a:rPr kumimoji="0" lang="en-GB" sz="3200" b="0" i="0" u="none" strike="noStrike" kern="1200" cap="none" spc="0" normalizeH="0" baseline="0" noProof="0" dirty="0">
                <a:ln>
                  <a:noFill/>
                </a:ln>
                <a:solidFill>
                  <a:prstClr val="black"/>
                </a:solidFill>
                <a:effectLst/>
                <a:uLnTx/>
                <a:uFillTx/>
                <a:latin typeface="Arial Narrow" panose="020B0606020202030204" pitchFamily="34" charset="0"/>
                <a:cs typeface="Arial" panose="020B0604020202020204" pitchFamily="34" charset="0"/>
              </a:rPr>
              <a:t>he system allows for regional registration if at least a variety is released in at least two (2) SADC member states provided it meets all requirements to allow for ease of movement at a less cost.</a:t>
            </a:r>
          </a:p>
          <a:p>
            <a:pPr marL="0" marR="0" lvl="0" indent="0" algn="just" defTabSz="914400" rtl="0" eaLnBrk="1" fontAlgn="auto" latinLnBrk="0" hangingPunct="1">
              <a:lnSpc>
                <a:spcPct val="90000"/>
              </a:lnSpc>
              <a:spcBef>
                <a:spcPts val="1000"/>
              </a:spcBef>
              <a:spcAft>
                <a:spcPts val="0"/>
              </a:spcAft>
              <a:buClrTx/>
              <a:buSzTx/>
              <a:buNone/>
              <a:tabLst/>
              <a:defRPr/>
            </a:pPr>
            <a:endParaRPr kumimoji="0" lang="en-GB" sz="3200" b="0" i="0" u="none" strike="noStrike" kern="1200" cap="none" spc="0" normalizeH="0" baseline="0" noProof="0" dirty="0">
              <a:ln>
                <a:noFill/>
              </a:ln>
              <a:solidFill>
                <a:prstClr val="black"/>
              </a:solidFill>
              <a:effectLst/>
              <a:uLnTx/>
              <a:uFillTx/>
              <a:latin typeface="Arial Narrow" panose="020B0606020202030204" pitchFamily="34" charset="0"/>
              <a:cs typeface="Arial" panose="020B0604020202020204" pitchFamily="34" charset="0"/>
            </a:endParaRP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GB" sz="3200" dirty="0">
                <a:latin typeface="Arial Narrow" panose="020B0606020202030204" pitchFamily="34" charset="0"/>
                <a:cs typeface="Arial" panose="020B0604020202020204" pitchFamily="34" charset="0"/>
              </a:rPr>
              <a:t>C</a:t>
            </a:r>
            <a:r>
              <a:rPr kumimoji="0" lang="en-GB" sz="3200" b="0" i="0" u="none" strike="noStrike" kern="1200" cap="none" spc="0" normalizeH="0" baseline="0" noProof="0" dirty="0" err="1">
                <a:ln>
                  <a:noFill/>
                </a:ln>
                <a:effectLst/>
                <a:uLnTx/>
                <a:uFillTx/>
                <a:latin typeface="Arial Narrow" panose="020B0606020202030204" pitchFamily="34" charset="0"/>
                <a:cs typeface="Arial" panose="020B0604020202020204" pitchFamily="34" charset="0"/>
              </a:rPr>
              <a:t>oordination</a:t>
            </a:r>
            <a:r>
              <a:rPr kumimoji="0" lang="en-GB" sz="3200" b="0" i="0" u="none" strike="noStrike" kern="1200" cap="none" spc="0" normalizeH="0" baseline="0" noProof="0" dirty="0">
                <a:ln>
                  <a:noFill/>
                </a:ln>
                <a:effectLst/>
                <a:uLnTx/>
                <a:uFillTx/>
                <a:latin typeface="Arial Narrow" panose="020B0606020202030204" pitchFamily="34" charset="0"/>
                <a:cs typeface="Arial" panose="020B0604020202020204" pitchFamily="34" charset="0"/>
              </a:rPr>
              <a:t> is also strengthened through statutory structures (technical committees, senior officials,  ministers, council and summit) for both technical and policy guidance. </a:t>
            </a:r>
          </a:p>
          <a:p>
            <a:pPr marL="0" marR="0" lvl="0" indent="0" algn="just" defTabSz="914400" rtl="0" eaLnBrk="1" fontAlgn="auto" latinLnBrk="0" hangingPunct="1">
              <a:lnSpc>
                <a:spcPct val="90000"/>
              </a:lnSpc>
              <a:spcBef>
                <a:spcPts val="1000"/>
              </a:spcBef>
              <a:spcAft>
                <a:spcPts val="0"/>
              </a:spcAft>
              <a:buClrTx/>
              <a:buSzTx/>
              <a:buNone/>
              <a:tabLst/>
              <a:defRPr/>
            </a:pPr>
            <a:endParaRPr kumimoji="0" lang="en-GB" sz="3200" b="0" i="0" u="none" strike="noStrike" kern="1200" cap="none" spc="0" normalizeH="0" baseline="0" noProof="0" dirty="0">
              <a:ln>
                <a:noFill/>
              </a:ln>
              <a:effectLst/>
              <a:uLnTx/>
              <a:uFillTx/>
              <a:latin typeface="Arial Narrow" panose="020B0606020202030204" pitchFamily="34" charset="0"/>
              <a:cs typeface="Arial" panose="020B0604020202020204" pitchFamily="34" charset="0"/>
            </a:endParaRP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GB" sz="3200" dirty="0">
                <a:latin typeface="Arial Narrow" panose="020B0606020202030204" pitchFamily="34" charset="0"/>
                <a:cs typeface="Arial" panose="020B0604020202020204" pitchFamily="34" charset="0"/>
              </a:rPr>
              <a:t>T</a:t>
            </a:r>
            <a:r>
              <a:rPr kumimoji="0" lang="en-GB" sz="3200" b="0" i="0" u="none" strike="noStrike" kern="1200" cap="none" spc="0" normalizeH="0" baseline="0" noProof="0" dirty="0">
                <a:ln>
                  <a:noFill/>
                </a:ln>
                <a:effectLst/>
                <a:uLnTx/>
                <a:uFillTx/>
                <a:latin typeface="Arial Narrow" panose="020B0606020202030204" pitchFamily="34" charset="0"/>
                <a:cs typeface="Arial" panose="020B0604020202020204" pitchFamily="34" charset="0"/>
              </a:rPr>
              <a:t>he system does not cover genetically modified organisms</a:t>
            </a:r>
            <a:endParaRPr kumimoji="0" lang="en-US" sz="3200" b="0" i="0" u="none" strike="noStrike" kern="1200" cap="none" spc="0" normalizeH="0" baseline="0" noProof="0" dirty="0">
              <a:ln>
                <a:noFill/>
              </a:ln>
              <a:effectLst/>
              <a:uLnTx/>
              <a:uFillTx/>
              <a:latin typeface="Arial Narrow" panose="020B0606020202030204" pitchFamily="34" charset="0"/>
            </a:endParaRPr>
          </a:p>
          <a:p>
            <a:endParaRPr lang="en-US" dirty="0"/>
          </a:p>
        </p:txBody>
      </p:sp>
    </p:spTree>
    <p:extLst>
      <p:ext uri="{BB962C8B-B14F-4D97-AF65-F5344CB8AC3E}">
        <p14:creationId xmlns:p14="http://schemas.microsoft.com/office/powerpoint/2010/main" val="18990482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469922-C6A5-560D-5037-16C4D80E299D}"/>
              </a:ext>
            </a:extLst>
          </p:cNvPr>
          <p:cNvSpPr>
            <a:spLocks noGrp="1"/>
          </p:cNvSpPr>
          <p:nvPr>
            <p:ph type="title"/>
          </p:nvPr>
        </p:nvSpPr>
        <p:spPr>
          <a:xfrm>
            <a:off x="1434164" y="134755"/>
            <a:ext cx="7632834" cy="750770"/>
          </a:xfrm>
        </p:spPr>
        <p:txBody>
          <a:bodyPr>
            <a:normAutofit fontScale="90000"/>
          </a:bodyPr>
          <a:lstStyle/>
          <a:p>
            <a:br>
              <a:rPr kumimoji="0" lang="en-GB" sz="4000" b="1" i="0" u="none" strike="noStrike" kern="1200" cap="none" spc="0" normalizeH="0" baseline="0" noProof="0" dirty="0">
                <a:ln>
                  <a:noFill/>
                </a:ln>
                <a:solidFill>
                  <a:schemeClr val="accent1">
                    <a:lumMod val="50000"/>
                  </a:schemeClr>
                </a:solidFill>
                <a:effectLst/>
                <a:uLnTx/>
                <a:uFillTx/>
                <a:latin typeface="Calibri Light" panose="020F0302020204030204"/>
              </a:rPr>
            </a:br>
            <a:r>
              <a:rPr kumimoji="0" lang="en-GB" sz="4000" b="1" i="0" u="none" strike="noStrike" kern="1200" cap="none" spc="0" normalizeH="0" baseline="0" noProof="0" dirty="0">
                <a:ln>
                  <a:noFill/>
                </a:ln>
                <a:solidFill>
                  <a:schemeClr val="accent1">
                    <a:lumMod val="50000"/>
                  </a:schemeClr>
                </a:solidFill>
                <a:effectLst/>
                <a:uLnTx/>
                <a:uFillTx/>
                <a:latin typeface="Aharoni" panose="02010803020104030203" pitchFamily="2" charset="-79"/>
                <a:cs typeface="Aharoni" panose="02010803020104030203" pitchFamily="2" charset="-79"/>
              </a:rPr>
              <a:t>Achievements &amp; Lessons Learned</a:t>
            </a:r>
            <a:br>
              <a:rPr kumimoji="0" lang="en-GB" sz="4000" b="1" i="0" u="none" strike="noStrike" kern="1200" cap="none" spc="0" normalizeH="0" baseline="0" noProof="0" dirty="0">
                <a:ln>
                  <a:noFill/>
                </a:ln>
                <a:solidFill>
                  <a:prstClr val="black"/>
                </a:solidFill>
                <a:effectLst/>
                <a:uLnTx/>
                <a:uFillTx/>
                <a:latin typeface="Calibri Light" panose="020F0302020204030204"/>
                <a:ea typeface="+mj-ea"/>
                <a:cs typeface="+mj-cs"/>
              </a:rPr>
            </a:br>
            <a:endParaRPr lang="en-US" dirty="0"/>
          </a:p>
        </p:txBody>
      </p:sp>
      <p:sp>
        <p:nvSpPr>
          <p:cNvPr id="3" name="Content Placeholder 2">
            <a:extLst>
              <a:ext uri="{FF2B5EF4-FFF2-40B4-BE49-F238E27FC236}">
                <a16:creationId xmlns:a16="http://schemas.microsoft.com/office/drawing/2014/main" id="{E068CD59-DC99-CA23-EE98-CAED3487444E}"/>
              </a:ext>
            </a:extLst>
          </p:cNvPr>
          <p:cNvSpPr>
            <a:spLocks noGrp="1"/>
          </p:cNvSpPr>
          <p:nvPr>
            <p:ph idx="1"/>
          </p:nvPr>
        </p:nvSpPr>
        <p:spPr>
          <a:xfrm>
            <a:off x="1549666" y="779646"/>
            <a:ext cx="7334452" cy="5397317"/>
          </a:xfrm>
        </p:spPr>
        <p:txBody>
          <a:bodyPr>
            <a:normAutofit lnSpcReduction="10000"/>
          </a:bodyPr>
          <a:lstStyle/>
          <a:p>
            <a:pPr algn="just"/>
            <a:r>
              <a:rPr lang="en-GB" dirty="0">
                <a:latin typeface="Arial Narrow" panose="020B0606020202030204" pitchFamily="34" charset="0"/>
              </a:rPr>
              <a:t>The Harmonisation protocol has streamlined variety release procedures, improved regional cooperation, and opened pathways for greater seed security.</a:t>
            </a:r>
          </a:p>
          <a:p>
            <a:pPr algn="just"/>
            <a:endParaRPr lang="en-GB" dirty="0">
              <a:latin typeface="Arial Narrow" panose="020B0606020202030204" pitchFamily="34" charset="0"/>
            </a:endParaRPr>
          </a:p>
          <a:p>
            <a:pPr algn="just"/>
            <a:r>
              <a:rPr lang="en-GB" dirty="0">
                <a:latin typeface="Arial Narrow" panose="020B0606020202030204" pitchFamily="34" charset="0"/>
              </a:rPr>
              <a:t>Yet, challenges remain - Implementation of the HSRS has been uneven across Member States –still reviewing Seed Laws</a:t>
            </a:r>
          </a:p>
          <a:p>
            <a:pPr marL="0" indent="0" algn="just">
              <a:buNone/>
            </a:pPr>
            <a:endParaRPr lang="en-GB" dirty="0">
              <a:latin typeface="Arial Narrow" panose="020B0606020202030204" pitchFamily="34" charset="0"/>
            </a:endParaRP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solidFill>
                  <a:prstClr val="black"/>
                </a:solidFill>
                <a:latin typeface="Arial Narrow" panose="020B0606020202030204" pitchFamily="34" charset="0"/>
                <a:ea typeface="Yu Mincho" panose="02020400000000000000" pitchFamily="18" charset="-128"/>
              </a:rPr>
              <a:t>T</a:t>
            </a:r>
            <a:r>
              <a:rPr kumimoji="0" lang="en-US" b="0" i="0" u="none" strike="noStrike" kern="1200" cap="none" spc="0" normalizeH="0" baseline="0" noProof="0" dirty="0">
                <a:ln>
                  <a:noFill/>
                </a:ln>
                <a:solidFill>
                  <a:prstClr val="black"/>
                </a:solidFill>
                <a:effectLst/>
                <a:uLnTx/>
                <a:uFillTx/>
                <a:latin typeface="Arial Narrow" panose="020B0606020202030204" pitchFamily="34" charset="0"/>
                <a:ea typeface="Yu Mincho" panose="02020400000000000000" pitchFamily="18" charset="-128"/>
              </a:rPr>
              <a:t>he charter that established the SADC Seed </a:t>
            </a:r>
            <a:r>
              <a:rPr lang="en-US" dirty="0">
                <a:solidFill>
                  <a:prstClr val="black"/>
                </a:solidFill>
                <a:latin typeface="Arial Narrow" panose="020B0606020202030204" pitchFamily="34" charset="0"/>
                <a:ea typeface="Yu Mincho" panose="02020400000000000000" pitchFamily="18" charset="-128"/>
              </a:rPr>
              <a:t>C</a:t>
            </a:r>
            <a:r>
              <a:rPr kumimoji="0" lang="en-US" b="0" i="0" u="none" strike="noStrike" kern="1200" cap="none" spc="0" normalizeH="0" baseline="0" noProof="0" dirty="0">
                <a:ln>
                  <a:noFill/>
                </a:ln>
                <a:solidFill>
                  <a:prstClr val="black"/>
                </a:solidFill>
                <a:effectLst/>
                <a:uLnTx/>
                <a:uFillTx/>
                <a:latin typeface="Arial Narrow" panose="020B0606020202030204" pitchFamily="34" charset="0"/>
                <a:ea typeface="Yu Mincho" panose="02020400000000000000" pitchFamily="18" charset="-128"/>
              </a:rPr>
              <a:t>entre as a legal subsidiarity SADC entity  for a coordinated governance and implementation of the </a:t>
            </a:r>
            <a:r>
              <a:rPr kumimoji="0" lang="en-US" b="0" i="0" u="none" strike="noStrike" kern="1200" cap="none" spc="0" normalizeH="0" baseline="0" noProof="0" dirty="0" err="1">
                <a:ln>
                  <a:noFill/>
                </a:ln>
                <a:solidFill>
                  <a:prstClr val="black"/>
                </a:solidFill>
                <a:effectLst/>
                <a:uLnTx/>
                <a:uFillTx/>
                <a:latin typeface="Arial Narrow" panose="020B0606020202030204" pitchFamily="34" charset="0"/>
                <a:ea typeface="Yu Mincho" panose="02020400000000000000" pitchFamily="18" charset="-128"/>
              </a:rPr>
              <a:t>harmonised</a:t>
            </a:r>
            <a:r>
              <a:rPr kumimoji="0" lang="en-US" b="0" i="0" u="none" strike="noStrike" kern="1200" cap="none" spc="0" normalizeH="0" baseline="0" noProof="0" dirty="0">
                <a:ln>
                  <a:noFill/>
                </a:ln>
                <a:solidFill>
                  <a:prstClr val="black"/>
                </a:solidFill>
                <a:effectLst/>
                <a:uLnTx/>
                <a:uFillTx/>
                <a:latin typeface="Arial Narrow" panose="020B0606020202030204" pitchFamily="34" charset="0"/>
                <a:ea typeface="Yu Mincho" panose="02020400000000000000" pitchFamily="18" charset="-128"/>
              </a:rPr>
              <a:t> seed regulatory system (HSRS) has not been fully implemented – two third </a:t>
            </a:r>
            <a:r>
              <a:rPr kumimoji="0" lang="en-US" b="0" i="0" u="none" strike="noStrike" kern="1200" cap="none" spc="0" normalizeH="0" baseline="0" noProof="0" dirty="0" err="1">
                <a:ln>
                  <a:noFill/>
                </a:ln>
                <a:solidFill>
                  <a:prstClr val="black"/>
                </a:solidFill>
                <a:effectLst/>
                <a:uLnTx/>
                <a:uFillTx/>
                <a:latin typeface="Arial Narrow" panose="020B0606020202030204" pitchFamily="34" charset="0"/>
                <a:ea typeface="Yu Mincho" panose="02020400000000000000" pitchFamily="18" charset="-128"/>
              </a:rPr>
              <a:t>Marjority</a:t>
            </a:r>
            <a:r>
              <a:rPr kumimoji="0" lang="en-US" b="0" i="0" u="none" strike="noStrike" kern="1200" cap="none" spc="0" normalizeH="0" baseline="0" noProof="0" dirty="0">
                <a:ln>
                  <a:noFill/>
                </a:ln>
                <a:solidFill>
                  <a:prstClr val="black"/>
                </a:solidFill>
                <a:effectLst/>
                <a:uLnTx/>
                <a:uFillTx/>
                <a:latin typeface="Arial Narrow" panose="020B0606020202030204" pitchFamily="34" charset="0"/>
                <a:ea typeface="Yu Mincho" panose="02020400000000000000" pitchFamily="18" charset="-128"/>
              </a:rPr>
              <a:t> </a:t>
            </a:r>
          </a:p>
          <a:p>
            <a:endParaRPr lang="en-GB" dirty="0">
              <a:latin typeface="Arial Narrow" panose="020B0606020202030204" pitchFamily="34" charset="0"/>
            </a:endParaRPr>
          </a:p>
          <a:p>
            <a:pPr marL="0" indent="0">
              <a:buNone/>
            </a:pPr>
            <a:endParaRPr lang="en-US" dirty="0">
              <a:latin typeface="Arial Narrow" panose="020B0606020202030204" pitchFamily="34" charset="0"/>
            </a:endParaRPr>
          </a:p>
        </p:txBody>
      </p:sp>
    </p:spTree>
    <p:extLst>
      <p:ext uri="{BB962C8B-B14F-4D97-AF65-F5344CB8AC3E}">
        <p14:creationId xmlns:p14="http://schemas.microsoft.com/office/powerpoint/2010/main" val="334583061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CAD4FDCD765274E8C613F0834747463" ma:contentTypeVersion="16" ma:contentTypeDescription="Create a new document." ma:contentTypeScope="" ma:versionID="2eed611a67aee0bcf1c9ed1af8f53127">
  <xsd:schema xmlns:xsd="http://www.w3.org/2001/XMLSchema" xmlns:xs="http://www.w3.org/2001/XMLSchema" xmlns:p="http://schemas.microsoft.com/office/2006/metadata/properties" xmlns:ns2="aa7f597e-1e59-4ac5-8dd6-a01c78858777" xmlns:ns3="3ffef44f-9011-4d56-bba8-ea8261c2bb06" targetNamespace="http://schemas.microsoft.com/office/2006/metadata/properties" ma:root="true" ma:fieldsID="1a4122ab00b77ad180bb15615383e9b6" ns2:_="" ns3:_="">
    <xsd:import namespace="aa7f597e-1e59-4ac5-8dd6-a01c78858777"/>
    <xsd:import namespace="3ffef44f-9011-4d56-bba8-ea8261c2bb0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ObjectDetectorVersions" minOccurs="0"/>
                <xsd:element ref="ns3:lcf76f155ced4ddcb4097134ff3c332f" minOccurs="0"/>
                <xsd:element ref="ns2:TaxCatchAll" minOccurs="0"/>
                <xsd:element ref="ns3:MediaServiceGenerationTime" minOccurs="0"/>
                <xsd:element ref="ns3:MediaServiceEventHashCode" minOccurs="0"/>
                <xsd:element ref="ns3:MediaServiceDateTaken" minOccurs="0"/>
                <xsd:element ref="ns3:MediaServiceOCR" minOccurs="0"/>
                <xsd:element ref="ns3:MediaServiceLocation" minOccurs="0"/>
                <xsd:element ref="ns3:MediaLengthInSecond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a7f597e-1e59-4ac5-8dd6-a01c78858777"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74a9df30-e24c-4580-ab79-bf1a193a60bf}" ma:internalName="TaxCatchAll" ma:showField="CatchAllData" ma:web="aa7f597e-1e59-4ac5-8dd6-a01c78858777">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3ffef44f-9011-4d56-bba8-ea8261c2bb0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666bb07c-de0c-4032-82b8-df315638f0a9" ma:termSetId="09814cd3-568e-fe90-9814-8d621ff8fb84" ma:anchorId="fba54fb3-c3e1-fe81-a776-ca4b69148c4d" ma:open="true" ma:isKeyword="false">
      <xsd:complexType>
        <xsd:sequence>
          <xsd:element ref="pc:Terms" minOccurs="0" maxOccurs="1"/>
        </xsd:sequence>
      </xsd:complex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3ffef44f-9011-4d56-bba8-ea8261c2bb06">
      <Terms xmlns="http://schemas.microsoft.com/office/infopath/2007/PartnerControls"/>
    </lcf76f155ced4ddcb4097134ff3c332f>
    <TaxCatchAll xmlns="aa7f597e-1e59-4ac5-8dd6-a01c78858777" xsi:nil="true"/>
  </documentManagement>
</p:properties>
</file>

<file path=customXml/itemProps1.xml><?xml version="1.0" encoding="utf-8"?>
<ds:datastoreItem xmlns:ds="http://schemas.openxmlformats.org/officeDocument/2006/customXml" ds:itemID="{0CE1D5D7-C39E-43DB-A537-4262D63A4CB6}"/>
</file>

<file path=customXml/itemProps2.xml><?xml version="1.0" encoding="utf-8"?>
<ds:datastoreItem xmlns:ds="http://schemas.openxmlformats.org/officeDocument/2006/customXml" ds:itemID="{344C6ED1-5AB0-448A-AD63-8D4A97DF74A7}"/>
</file>

<file path=customXml/itemProps3.xml><?xml version="1.0" encoding="utf-8"?>
<ds:datastoreItem xmlns:ds="http://schemas.openxmlformats.org/officeDocument/2006/customXml" ds:itemID="{F1E4648B-D01C-43A8-8C56-012ACF614F13}"/>
</file>

<file path=docMetadata/LabelInfo.xml><?xml version="1.0" encoding="utf-8"?>
<clbl:labelList xmlns:clbl="http://schemas.microsoft.com/office/2020/mipLabelMetadata">
  <clbl:label id="{70d91555-27bb-46d2-9299-bbdc28766cf5}" enabled="1" method="Privileged" siteId="{49d00196-dd46-45ae-a2e6-912969fa3ac8}" removed="0"/>
</clbl:labelList>
</file>

<file path=docProps/app.xml><?xml version="1.0" encoding="utf-8"?>
<Properties xmlns="http://schemas.openxmlformats.org/officeDocument/2006/extended-properties" xmlns:vt="http://schemas.openxmlformats.org/officeDocument/2006/docPropsVTypes">
  <Template>Office Theme</Template>
  <TotalTime>31419</TotalTime>
  <Words>781</Words>
  <Application>Microsoft Office PowerPoint</Application>
  <PresentationFormat>On-screen Show (4:3)</PresentationFormat>
  <Paragraphs>107</Paragraphs>
  <Slides>13</Slides>
  <Notes>1</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13</vt:i4>
      </vt:variant>
    </vt:vector>
  </HeadingPairs>
  <TitlesOfParts>
    <vt:vector size="22" baseType="lpstr">
      <vt:lpstr>Aharoni</vt:lpstr>
      <vt:lpstr>Arial</vt:lpstr>
      <vt:lpstr>Arial Narrow</vt:lpstr>
      <vt:lpstr>Bookman Old Style</vt:lpstr>
      <vt:lpstr>Calibri</vt:lpstr>
      <vt:lpstr>Calibri Light</vt:lpstr>
      <vt:lpstr>Times New Roman</vt:lpstr>
      <vt:lpstr>Office Theme</vt:lpstr>
      <vt:lpstr>1_Office Theme</vt:lpstr>
      <vt:lpstr>PowerPoint Presentation</vt:lpstr>
      <vt:lpstr>Seeds for Growth Empowering Africa for a Resilient  Future</vt:lpstr>
      <vt:lpstr>The SPGRC Network</vt:lpstr>
      <vt:lpstr>SPGRC Network</vt:lpstr>
      <vt:lpstr>HSRS</vt:lpstr>
      <vt:lpstr>HSRS</vt:lpstr>
      <vt:lpstr>HSRS</vt:lpstr>
      <vt:lpstr>HSRS</vt:lpstr>
      <vt:lpstr> Achievements &amp; Lessons Learned </vt:lpstr>
      <vt:lpstr>HSRS</vt:lpstr>
      <vt:lpstr>SADC Seed Variety Catalogue (116)</vt:lpstr>
      <vt:lpstr>   Conclusion </vt:lpstr>
      <vt:lpstr>Thank you  Obrigado  Merci</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SADC PRU</dc:creator>
  <cp:lastModifiedBy>Tilabilenji Phiri</cp:lastModifiedBy>
  <cp:revision>189</cp:revision>
  <dcterms:created xsi:type="dcterms:W3CDTF">2017-05-23T09:05:39Z</dcterms:created>
  <dcterms:modified xsi:type="dcterms:W3CDTF">2026-03-24T12:24:23Z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0d91555-27bb-46d2-9299-bbdc28766cf5_Enabled">
    <vt:lpwstr>true</vt:lpwstr>
  </property>
  <property fmtid="{D5CDD505-2E9C-101B-9397-08002B2CF9AE}" pid="3" name="MSIP_Label_70d91555-27bb-46d2-9299-bbdc28766cf5_SetDate">
    <vt:lpwstr>2023-06-09T08:14:38Z</vt:lpwstr>
  </property>
  <property fmtid="{D5CDD505-2E9C-101B-9397-08002B2CF9AE}" pid="4" name="MSIP_Label_70d91555-27bb-46d2-9299-bbdc28766cf5_Method">
    <vt:lpwstr>Privileged</vt:lpwstr>
  </property>
  <property fmtid="{D5CDD505-2E9C-101B-9397-08002B2CF9AE}" pid="5" name="MSIP_Label_70d91555-27bb-46d2-9299-bbdc28766cf5_Name">
    <vt:lpwstr>Open - General</vt:lpwstr>
  </property>
  <property fmtid="{D5CDD505-2E9C-101B-9397-08002B2CF9AE}" pid="6" name="MSIP_Label_70d91555-27bb-46d2-9299-bbdc28766cf5_SiteId">
    <vt:lpwstr>49d00196-dd46-45ae-a2e6-912969fa3ac8</vt:lpwstr>
  </property>
  <property fmtid="{D5CDD505-2E9C-101B-9397-08002B2CF9AE}" pid="7" name="MSIP_Label_70d91555-27bb-46d2-9299-bbdc28766cf5_ActionId">
    <vt:lpwstr>2abc29d7-d28d-4cd0-ac1c-70639b3bb32a</vt:lpwstr>
  </property>
  <property fmtid="{D5CDD505-2E9C-101B-9397-08002B2CF9AE}" pid="8" name="MSIP_Label_70d91555-27bb-46d2-9299-bbdc28766cf5_ContentBits">
    <vt:lpwstr>0</vt:lpwstr>
  </property>
  <property fmtid="{D5CDD505-2E9C-101B-9397-08002B2CF9AE}" pid="9" name="ContentTypeId">
    <vt:lpwstr>0x0101005CAD4FDCD765274E8C613F0834747463</vt:lpwstr>
  </property>
</Properties>
</file>