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410" r:id="rId5"/>
    <p:sldId id="383" r:id="rId6"/>
    <p:sldId id="391" r:id="rId7"/>
    <p:sldId id="397" r:id="rId8"/>
    <p:sldId id="408" r:id="rId9"/>
    <p:sldId id="412" r:id="rId10"/>
    <p:sldId id="407" r:id="rId11"/>
    <p:sldId id="405" r:id="rId12"/>
    <p:sldId id="404" r:id="rId13"/>
    <p:sldId id="398" r:id="rId14"/>
    <p:sldId id="4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5D7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D941A-0458-4278-82C4-B804D588E861}" v="860" dt="2026-03-20T20:20:04.212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dy Mangwana" userId="ec474780-9822-4aeb-97e8-7e7f18d66d5d" providerId="ADAL" clId="{04C4F924-1C94-46BC-8ADE-9189807DAA2A}"/>
    <pc:docChg chg="undo custSel addSld modSld">
      <pc:chgData name="Kennedy Mangwana" userId="ec474780-9822-4aeb-97e8-7e7f18d66d5d" providerId="ADAL" clId="{04C4F924-1C94-46BC-8ADE-9189807DAA2A}" dt="2026-03-23T20:33:35.039" v="2838" actId="14100"/>
      <pc:docMkLst>
        <pc:docMk/>
      </pc:docMkLst>
      <pc:sldChg chg="modSp mod">
        <pc:chgData name="Kennedy Mangwana" userId="ec474780-9822-4aeb-97e8-7e7f18d66d5d" providerId="ADAL" clId="{04C4F924-1C94-46BC-8ADE-9189807DAA2A}" dt="2026-03-20T20:17:34.470" v="2777" actId="20577"/>
        <pc:sldMkLst>
          <pc:docMk/>
          <pc:sldMk cId="3346685798" sldId="383"/>
        </pc:sldMkLst>
        <pc:spChg chg="mod">
          <ac:chgData name="Kennedy Mangwana" userId="ec474780-9822-4aeb-97e8-7e7f18d66d5d" providerId="ADAL" clId="{04C4F924-1C94-46BC-8ADE-9189807DAA2A}" dt="2026-03-20T20:17:34.470" v="2777" actId="20577"/>
          <ac:spMkLst>
            <pc:docMk/>
            <pc:sldMk cId="3346685798" sldId="383"/>
            <ac:spMk id="3" creationId="{3B8EBC2C-6DD7-5003-38EB-40753046FE8C}"/>
          </ac:spMkLst>
        </pc:spChg>
      </pc:sldChg>
      <pc:sldChg chg="addSp modSp mod">
        <pc:chgData name="Kennedy Mangwana" userId="ec474780-9822-4aeb-97e8-7e7f18d66d5d" providerId="ADAL" clId="{04C4F924-1C94-46BC-8ADE-9189807DAA2A}" dt="2026-03-23T20:33:35.039" v="2838" actId="14100"/>
        <pc:sldMkLst>
          <pc:docMk/>
          <pc:sldMk cId="3200312026" sldId="391"/>
        </pc:sldMkLst>
        <pc:spChg chg="mod">
          <ac:chgData name="Kennedy Mangwana" userId="ec474780-9822-4aeb-97e8-7e7f18d66d5d" providerId="ADAL" clId="{04C4F924-1C94-46BC-8ADE-9189807DAA2A}" dt="2026-03-23T20:33:35.039" v="2838" actId="14100"/>
          <ac:spMkLst>
            <pc:docMk/>
            <pc:sldMk cId="3200312026" sldId="391"/>
            <ac:spMk id="3" creationId="{545D3755-C3E2-975E-DE68-CDECC4B526EC}"/>
          </ac:spMkLst>
        </pc:spChg>
        <pc:spChg chg="mod">
          <ac:chgData name="Kennedy Mangwana" userId="ec474780-9822-4aeb-97e8-7e7f18d66d5d" providerId="ADAL" clId="{04C4F924-1C94-46BC-8ADE-9189807DAA2A}" dt="2026-03-16T04:30:32.400" v="37" actId="113"/>
          <ac:spMkLst>
            <pc:docMk/>
            <pc:sldMk cId="3200312026" sldId="391"/>
            <ac:spMk id="4" creationId="{7D1108F0-DF74-6229-5887-4AFAADE5D459}"/>
          </ac:spMkLst>
        </pc:spChg>
        <pc:spChg chg="mod">
          <ac:chgData name="Kennedy Mangwana" userId="ec474780-9822-4aeb-97e8-7e7f18d66d5d" providerId="ADAL" clId="{04C4F924-1C94-46BC-8ADE-9189807DAA2A}" dt="2026-03-20T20:19:53.278" v="2820" actId="313"/>
          <ac:spMkLst>
            <pc:docMk/>
            <pc:sldMk cId="3200312026" sldId="391"/>
            <ac:spMk id="7" creationId="{F70BD87D-F7DA-961B-4024-A354DC87D168}"/>
          </ac:spMkLst>
        </pc:spChg>
        <pc:spChg chg="mod">
          <ac:chgData name="Kennedy Mangwana" userId="ec474780-9822-4aeb-97e8-7e7f18d66d5d" providerId="ADAL" clId="{04C4F924-1C94-46BC-8ADE-9189807DAA2A}" dt="2026-03-15T17:52:08.707" v="30" actId="207"/>
          <ac:spMkLst>
            <pc:docMk/>
            <pc:sldMk cId="3200312026" sldId="391"/>
            <ac:spMk id="8" creationId="{5469265A-5D3F-CFBF-BAF1-8F5BB2C14590}"/>
          </ac:spMkLst>
        </pc:spChg>
        <pc:picChg chg="add mod">
          <ac:chgData name="Kennedy Mangwana" userId="ec474780-9822-4aeb-97e8-7e7f18d66d5d" providerId="ADAL" clId="{04C4F924-1C94-46BC-8ADE-9189807DAA2A}" dt="2026-03-20T20:20:04.212" v="2822" actId="14100"/>
          <ac:picMkLst>
            <pc:docMk/>
            <pc:sldMk cId="3200312026" sldId="391"/>
            <ac:picMk id="1026" creationId="{B6946DF4-CD14-AE71-8DB0-0B81BD072CAF}"/>
          </ac:picMkLst>
        </pc:picChg>
      </pc:sldChg>
      <pc:sldChg chg="addSp delSp modSp mod modNotesTx">
        <pc:chgData name="Kennedy Mangwana" userId="ec474780-9822-4aeb-97e8-7e7f18d66d5d" providerId="ADAL" clId="{04C4F924-1C94-46BC-8ADE-9189807DAA2A}" dt="2026-03-16T08:30:32.579" v="812" actId="6549"/>
        <pc:sldMkLst>
          <pc:docMk/>
          <pc:sldMk cId="2039059756" sldId="397"/>
        </pc:sldMkLst>
        <pc:spChg chg="add mod ord">
          <ac:chgData name="Kennedy Mangwana" userId="ec474780-9822-4aeb-97e8-7e7f18d66d5d" providerId="ADAL" clId="{04C4F924-1C94-46BC-8ADE-9189807DAA2A}" dt="2026-03-16T07:55:43.662" v="597" actId="1076"/>
          <ac:spMkLst>
            <pc:docMk/>
            <pc:sldMk cId="2039059756" sldId="397"/>
            <ac:spMk id="7" creationId="{9A715543-77E8-5B69-65CA-E2DFB5D9A9D0}"/>
          </ac:spMkLst>
        </pc:spChg>
        <pc:spChg chg="mod">
          <ac:chgData name="Kennedy Mangwana" userId="ec474780-9822-4aeb-97e8-7e7f18d66d5d" providerId="ADAL" clId="{04C4F924-1C94-46BC-8ADE-9189807DAA2A}" dt="2026-03-16T07:57:00.227" v="601" actId="14100"/>
          <ac:spMkLst>
            <pc:docMk/>
            <pc:sldMk cId="2039059756" sldId="397"/>
            <ac:spMk id="9" creationId="{5AB6D40A-2A0A-AF3D-8CF7-3ECD37765637}"/>
          </ac:spMkLst>
        </pc:spChg>
        <pc:picChg chg="add mod">
          <ac:chgData name="Kennedy Mangwana" userId="ec474780-9822-4aeb-97e8-7e7f18d66d5d" providerId="ADAL" clId="{04C4F924-1C94-46BC-8ADE-9189807DAA2A}" dt="2026-03-16T07:56:11.173" v="598" actId="1440"/>
          <ac:picMkLst>
            <pc:docMk/>
            <pc:sldMk cId="2039059756" sldId="397"/>
            <ac:picMk id="6" creationId="{5C9E10BF-CF22-53A0-79FB-F386A3513333}"/>
          </ac:picMkLst>
        </pc:picChg>
      </pc:sldChg>
      <pc:sldChg chg="modSp mod">
        <pc:chgData name="Kennedy Mangwana" userId="ec474780-9822-4aeb-97e8-7e7f18d66d5d" providerId="ADAL" clId="{04C4F924-1C94-46BC-8ADE-9189807DAA2A}" dt="2026-03-13T06:21:09.001" v="28" actId="1076"/>
        <pc:sldMkLst>
          <pc:docMk/>
          <pc:sldMk cId="4261132419" sldId="398"/>
        </pc:sldMkLst>
        <pc:spChg chg="mod">
          <ac:chgData name="Kennedy Mangwana" userId="ec474780-9822-4aeb-97e8-7e7f18d66d5d" providerId="ADAL" clId="{04C4F924-1C94-46BC-8ADE-9189807DAA2A}" dt="2026-03-13T06:21:09.001" v="28" actId="1076"/>
          <ac:spMkLst>
            <pc:docMk/>
            <pc:sldMk cId="4261132419" sldId="398"/>
            <ac:spMk id="2" creationId="{F810C1B7-6E4E-3DEE-50C0-1CA3B14303EE}"/>
          </ac:spMkLst>
        </pc:spChg>
      </pc:sldChg>
      <pc:sldChg chg="addSp delSp modSp mod">
        <pc:chgData name="Kennedy Mangwana" userId="ec474780-9822-4aeb-97e8-7e7f18d66d5d" providerId="ADAL" clId="{04C4F924-1C94-46BC-8ADE-9189807DAA2A}" dt="2026-03-17T08:49:26.671" v="2437" actId="313"/>
        <pc:sldMkLst>
          <pc:docMk/>
          <pc:sldMk cId="1850768898" sldId="404"/>
        </pc:sldMkLst>
        <pc:spChg chg="mod">
          <ac:chgData name="Kennedy Mangwana" userId="ec474780-9822-4aeb-97e8-7e7f18d66d5d" providerId="ADAL" clId="{04C4F924-1C94-46BC-8ADE-9189807DAA2A}" dt="2026-03-17T05:11:39.817" v="1723" actId="14100"/>
          <ac:spMkLst>
            <pc:docMk/>
            <pc:sldMk cId="1850768898" sldId="404"/>
            <ac:spMk id="2" creationId="{F0759DC4-8B30-98A0-5BAB-C78BA4A4AD55}"/>
          </ac:spMkLst>
        </pc:spChg>
        <pc:spChg chg="mod">
          <ac:chgData name="Kennedy Mangwana" userId="ec474780-9822-4aeb-97e8-7e7f18d66d5d" providerId="ADAL" clId="{04C4F924-1C94-46BC-8ADE-9189807DAA2A}" dt="2026-03-17T08:49:26.671" v="2437" actId="313"/>
          <ac:spMkLst>
            <pc:docMk/>
            <pc:sldMk cId="1850768898" sldId="404"/>
            <ac:spMk id="3" creationId="{4096FB3A-B62C-3DAB-4FD1-B4EBDD650AEF}"/>
          </ac:spMkLst>
        </pc:spChg>
        <pc:spChg chg="mod">
          <ac:chgData name="Kennedy Mangwana" userId="ec474780-9822-4aeb-97e8-7e7f18d66d5d" providerId="ADAL" clId="{04C4F924-1C94-46BC-8ADE-9189807DAA2A}" dt="2026-03-16T08:20:28.781" v="791" actId="14100"/>
          <ac:spMkLst>
            <pc:docMk/>
            <pc:sldMk cId="1850768898" sldId="404"/>
            <ac:spMk id="4" creationId="{43E198AA-251D-4446-30C4-8F2FA7F6A72C}"/>
          </ac:spMkLst>
        </pc:spChg>
        <pc:picChg chg="add mod">
          <ac:chgData name="Kennedy Mangwana" userId="ec474780-9822-4aeb-97e8-7e7f18d66d5d" providerId="ADAL" clId="{04C4F924-1C94-46BC-8ADE-9189807DAA2A}" dt="2026-03-16T08:20:14.732" v="790" actId="1076"/>
          <ac:picMkLst>
            <pc:docMk/>
            <pc:sldMk cId="1850768898" sldId="404"/>
            <ac:picMk id="7" creationId="{EEA4AF5D-AD21-42A1-3085-87161FF1D15A}"/>
          </ac:picMkLst>
        </pc:picChg>
      </pc:sldChg>
      <pc:sldChg chg="addSp delSp modSp mod">
        <pc:chgData name="Kennedy Mangwana" userId="ec474780-9822-4aeb-97e8-7e7f18d66d5d" providerId="ADAL" clId="{04C4F924-1C94-46BC-8ADE-9189807DAA2A}" dt="2026-03-18T04:21:38.177" v="2744" actId="20577"/>
        <pc:sldMkLst>
          <pc:docMk/>
          <pc:sldMk cId="4127695141" sldId="405"/>
        </pc:sldMkLst>
        <pc:spChg chg="mod">
          <ac:chgData name="Kennedy Mangwana" userId="ec474780-9822-4aeb-97e8-7e7f18d66d5d" providerId="ADAL" clId="{04C4F924-1C94-46BC-8ADE-9189807DAA2A}" dt="2026-03-17T04:49:37.618" v="1632" actId="1076"/>
          <ac:spMkLst>
            <pc:docMk/>
            <pc:sldMk cId="4127695141" sldId="405"/>
            <ac:spMk id="4" creationId="{CDB14AAA-1F04-769D-E7F0-4F68C8EB9283}"/>
          </ac:spMkLst>
        </pc:spChg>
        <pc:graphicFrameChg chg="mod modGraphic">
          <ac:chgData name="Kennedy Mangwana" userId="ec474780-9822-4aeb-97e8-7e7f18d66d5d" providerId="ADAL" clId="{04C4F924-1C94-46BC-8ADE-9189807DAA2A}" dt="2026-03-18T04:21:38.177" v="2744" actId="20577"/>
          <ac:graphicFrameMkLst>
            <pc:docMk/>
            <pc:sldMk cId="4127695141" sldId="405"/>
            <ac:graphicFrameMk id="8" creationId="{C60AA2D2-28D7-69D7-F6C5-B31DAD3332C1}"/>
          </ac:graphicFrameMkLst>
        </pc:graphicFrameChg>
      </pc:sldChg>
      <pc:sldChg chg="addSp modSp mod">
        <pc:chgData name="Kennedy Mangwana" userId="ec474780-9822-4aeb-97e8-7e7f18d66d5d" providerId="ADAL" clId="{04C4F924-1C94-46BC-8ADE-9189807DAA2A}" dt="2026-03-18T04:18:27.137" v="2658" actId="20577"/>
        <pc:sldMkLst>
          <pc:docMk/>
          <pc:sldMk cId="3088225330" sldId="407"/>
        </pc:sldMkLst>
        <pc:spChg chg="mod">
          <ac:chgData name="Kennedy Mangwana" userId="ec474780-9822-4aeb-97e8-7e7f18d66d5d" providerId="ADAL" clId="{04C4F924-1C94-46BC-8ADE-9189807DAA2A}" dt="2026-03-17T04:59:47.584" v="1720" actId="14100"/>
          <ac:spMkLst>
            <pc:docMk/>
            <pc:sldMk cId="3088225330" sldId="407"/>
            <ac:spMk id="2" creationId="{60BD29B5-1B58-809F-FEA7-B82105E94664}"/>
          </ac:spMkLst>
        </pc:spChg>
        <pc:spChg chg="add mod">
          <ac:chgData name="Kennedy Mangwana" userId="ec474780-9822-4aeb-97e8-7e7f18d66d5d" providerId="ADAL" clId="{04C4F924-1C94-46BC-8ADE-9189807DAA2A}" dt="2026-03-18T04:18:27.137" v="2658" actId="20577"/>
          <ac:spMkLst>
            <pc:docMk/>
            <pc:sldMk cId="3088225330" sldId="407"/>
            <ac:spMk id="3" creationId="{97B3295A-DA57-F66B-07E6-79C62B9FBF4E}"/>
          </ac:spMkLst>
        </pc:spChg>
        <pc:spChg chg="mod">
          <ac:chgData name="Kennedy Mangwana" userId="ec474780-9822-4aeb-97e8-7e7f18d66d5d" providerId="ADAL" clId="{04C4F924-1C94-46BC-8ADE-9189807DAA2A}" dt="2026-03-18T04:13:43.569" v="2556" actId="1076"/>
          <ac:spMkLst>
            <pc:docMk/>
            <pc:sldMk cId="3088225330" sldId="407"/>
            <ac:spMk id="4" creationId="{07C3632C-2D2E-7026-33B8-EE42DA4BDB5C}"/>
          </ac:spMkLst>
        </pc:spChg>
        <pc:graphicFrameChg chg="mod modGraphic">
          <ac:chgData name="Kennedy Mangwana" userId="ec474780-9822-4aeb-97e8-7e7f18d66d5d" providerId="ADAL" clId="{04C4F924-1C94-46BC-8ADE-9189807DAA2A}" dt="2026-03-18T04:18:07.266" v="2654" actId="20577"/>
          <ac:graphicFrameMkLst>
            <pc:docMk/>
            <pc:sldMk cId="3088225330" sldId="407"/>
            <ac:graphicFrameMk id="6" creationId="{FE473BC3-8906-6838-2ED9-59829E365039}"/>
          </ac:graphicFrameMkLst>
        </pc:graphicFrameChg>
      </pc:sldChg>
      <pc:sldChg chg="addSp delSp modSp mod">
        <pc:chgData name="Kennedy Mangwana" userId="ec474780-9822-4aeb-97e8-7e7f18d66d5d" providerId="ADAL" clId="{04C4F924-1C94-46BC-8ADE-9189807DAA2A}" dt="2026-03-17T04:57:07.437" v="1708" actId="1076"/>
        <pc:sldMkLst>
          <pc:docMk/>
          <pc:sldMk cId="888484295" sldId="408"/>
        </pc:sldMkLst>
        <pc:spChg chg="mod">
          <ac:chgData name="Kennedy Mangwana" userId="ec474780-9822-4aeb-97e8-7e7f18d66d5d" providerId="ADAL" clId="{04C4F924-1C94-46BC-8ADE-9189807DAA2A}" dt="2026-03-16T08:05:05.265" v="633" actId="14100"/>
          <ac:spMkLst>
            <pc:docMk/>
            <pc:sldMk cId="888484295" sldId="408"/>
            <ac:spMk id="2" creationId="{805346ED-721D-85EE-2F1B-A31D0912DE29}"/>
          </ac:spMkLst>
        </pc:spChg>
        <pc:spChg chg="mod">
          <ac:chgData name="Kennedy Mangwana" userId="ec474780-9822-4aeb-97e8-7e7f18d66d5d" providerId="ADAL" clId="{04C4F924-1C94-46BC-8ADE-9189807DAA2A}" dt="2026-03-16T08:02:44.211" v="605" actId="6549"/>
          <ac:spMkLst>
            <pc:docMk/>
            <pc:sldMk cId="888484295" sldId="408"/>
            <ac:spMk id="7" creationId="{42D6F7B5-BC97-934D-41DC-32F010CCC275}"/>
          </ac:spMkLst>
        </pc:spChg>
        <pc:spChg chg="add mod">
          <ac:chgData name="Kennedy Mangwana" userId="ec474780-9822-4aeb-97e8-7e7f18d66d5d" providerId="ADAL" clId="{04C4F924-1C94-46BC-8ADE-9189807DAA2A}" dt="2026-03-17T04:57:07.437" v="1708" actId="1076"/>
          <ac:spMkLst>
            <pc:docMk/>
            <pc:sldMk cId="888484295" sldId="408"/>
            <ac:spMk id="21" creationId="{18942753-DAE2-CF62-6A0C-FFC49CED531C}"/>
          </ac:spMkLst>
        </pc:spChg>
        <pc:picChg chg="add mod">
          <ac:chgData name="Kennedy Mangwana" userId="ec474780-9822-4aeb-97e8-7e7f18d66d5d" providerId="ADAL" clId="{04C4F924-1C94-46BC-8ADE-9189807DAA2A}" dt="2026-03-16T08:05:15.295" v="635" actId="1076"/>
          <ac:picMkLst>
            <pc:docMk/>
            <pc:sldMk cId="888484295" sldId="408"/>
            <ac:picMk id="19" creationId="{0762BEA0-69BC-A5D4-E272-BE2100FE85D4}"/>
          </ac:picMkLst>
        </pc:picChg>
        <pc:picChg chg="add mod">
          <ac:chgData name="Kennedy Mangwana" userId="ec474780-9822-4aeb-97e8-7e7f18d66d5d" providerId="ADAL" clId="{04C4F924-1C94-46BC-8ADE-9189807DAA2A}" dt="2026-03-16T08:05:09.554" v="634" actId="1076"/>
          <ac:picMkLst>
            <pc:docMk/>
            <pc:sldMk cId="888484295" sldId="408"/>
            <ac:picMk id="20" creationId="{053337A5-39DD-514D-53A8-14FB8836D145}"/>
          </ac:picMkLst>
        </pc:picChg>
      </pc:sldChg>
      <pc:sldChg chg="modSp mod">
        <pc:chgData name="Kennedy Mangwana" userId="ec474780-9822-4aeb-97e8-7e7f18d66d5d" providerId="ADAL" clId="{04C4F924-1C94-46BC-8ADE-9189807DAA2A}" dt="2026-03-16T06:49:40.323" v="420" actId="207"/>
        <pc:sldMkLst>
          <pc:docMk/>
          <pc:sldMk cId="3390304222" sldId="410"/>
        </pc:sldMkLst>
        <pc:spChg chg="mod">
          <ac:chgData name="Kennedy Mangwana" userId="ec474780-9822-4aeb-97e8-7e7f18d66d5d" providerId="ADAL" clId="{04C4F924-1C94-46BC-8ADE-9189807DAA2A}" dt="2026-03-16T06:49:40.323" v="420" actId="207"/>
          <ac:spMkLst>
            <pc:docMk/>
            <pc:sldMk cId="3390304222" sldId="410"/>
            <ac:spMk id="6" creationId="{9676EB71-6459-0758-6968-7914F72F0621}"/>
          </ac:spMkLst>
        </pc:spChg>
      </pc:sldChg>
      <pc:sldChg chg="modSp mod">
        <pc:chgData name="Kennedy Mangwana" userId="ec474780-9822-4aeb-97e8-7e7f18d66d5d" providerId="ADAL" clId="{04C4F924-1C94-46BC-8ADE-9189807DAA2A}" dt="2026-03-16T08:25:18.042" v="793" actId="1076"/>
        <pc:sldMkLst>
          <pc:docMk/>
          <pc:sldMk cId="950785098" sldId="411"/>
        </pc:sldMkLst>
        <pc:spChg chg="mod">
          <ac:chgData name="Kennedy Mangwana" userId="ec474780-9822-4aeb-97e8-7e7f18d66d5d" providerId="ADAL" clId="{04C4F924-1C94-46BC-8ADE-9189807DAA2A}" dt="2026-03-16T05:03:27.468" v="345" actId="255"/>
          <ac:spMkLst>
            <pc:docMk/>
            <pc:sldMk cId="950785098" sldId="411"/>
            <ac:spMk id="3" creationId="{8BE734F0-2DDD-AF70-F13D-F9E4C1929411}"/>
          </ac:spMkLst>
        </pc:spChg>
        <pc:picChg chg="mod">
          <ac:chgData name="Kennedy Mangwana" userId="ec474780-9822-4aeb-97e8-7e7f18d66d5d" providerId="ADAL" clId="{04C4F924-1C94-46BC-8ADE-9189807DAA2A}" dt="2026-03-16T08:25:18.042" v="793" actId="1076"/>
          <ac:picMkLst>
            <pc:docMk/>
            <pc:sldMk cId="950785098" sldId="411"/>
            <ac:picMk id="1030" creationId="{0C8EFF92-6E0F-C86F-FBEE-E19D092550F2}"/>
          </ac:picMkLst>
        </pc:picChg>
      </pc:sldChg>
      <pc:sldChg chg="addSp delSp modSp add mod modNotesTx">
        <pc:chgData name="Kennedy Mangwana" userId="ec474780-9822-4aeb-97e8-7e7f18d66d5d" providerId="ADAL" clId="{04C4F924-1C94-46BC-8ADE-9189807DAA2A}" dt="2026-03-18T04:07:11.854" v="2555" actId="20577"/>
        <pc:sldMkLst>
          <pc:docMk/>
          <pc:sldMk cId="1539439927" sldId="412"/>
        </pc:sldMkLst>
        <pc:spChg chg="mod">
          <ac:chgData name="Kennedy Mangwana" userId="ec474780-9822-4aeb-97e8-7e7f18d66d5d" providerId="ADAL" clId="{04C4F924-1C94-46BC-8ADE-9189807DAA2A}" dt="2026-03-16T08:13:20.457" v="696" actId="14100"/>
          <ac:spMkLst>
            <pc:docMk/>
            <pc:sldMk cId="1539439927" sldId="412"/>
            <ac:spMk id="2" creationId="{7F267D46-9CEA-4092-E030-290F005B0769}"/>
          </ac:spMkLst>
        </pc:spChg>
        <pc:spChg chg="mod">
          <ac:chgData name="Kennedy Mangwana" userId="ec474780-9822-4aeb-97e8-7e7f18d66d5d" providerId="ADAL" clId="{04C4F924-1C94-46BC-8ADE-9189807DAA2A}" dt="2026-03-18T04:07:11.854" v="2555" actId="20577"/>
          <ac:spMkLst>
            <pc:docMk/>
            <pc:sldMk cId="1539439927" sldId="412"/>
            <ac:spMk id="4" creationId="{444833F1-B257-202F-5C82-C24856891765}"/>
          </ac:spMkLst>
        </pc:spChg>
        <pc:graphicFrameChg chg="mod modGraphic">
          <ac:chgData name="Kennedy Mangwana" userId="ec474780-9822-4aeb-97e8-7e7f18d66d5d" providerId="ADAL" clId="{04C4F924-1C94-46BC-8ADE-9189807DAA2A}" dt="2026-03-16T08:09:15.808" v="653" actId="14100"/>
          <ac:graphicFrameMkLst>
            <pc:docMk/>
            <pc:sldMk cId="1539439927" sldId="412"/>
            <ac:graphicFrameMk id="6" creationId="{0803C90A-7B97-3DD8-9CB2-A2557AC5EF4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Dear participants, we are replacing paper with speed, security and savings.</a:t>
            </a:r>
          </a:p>
          <a:p>
            <a:r>
              <a:rPr lang="en-US"/>
              <a:t>And so, today we will explore how digitizing phytosanitary certificates impacts seed trade costs and efficiency which is a critical drive for </a:t>
            </a:r>
            <a:r>
              <a:rPr lang="en-US" err="1"/>
              <a:t>AfCFTA</a:t>
            </a:r>
            <a:r>
              <a:rPr lang="en-US"/>
              <a:t>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ADE80-12AF-0D14-3495-4D8E3E2FE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1372E-9A23-E176-2DF0-45484FABB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8F1CE-BB1D-5FC2-E179-C7EED9820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Dear participants, we are replacing paper with speed, security and savings.</a:t>
            </a:r>
          </a:p>
          <a:p>
            <a:r>
              <a:rPr lang="en-US"/>
              <a:t>And so, today we will explore how digitizing phytosanitary certificates impacts seed trade costs and efficiency which is a critical drive for </a:t>
            </a:r>
            <a:r>
              <a:rPr lang="en-US" err="1"/>
              <a:t>AfCFTA</a:t>
            </a:r>
            <a:r>
              <a:rPr lang="en-US"/>
              <a:t>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1D516-A2FA-4E6F-D683-5EF0CA6B8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barriers hurt farmers and Africa’s competitiveness in seed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legally equivalent to paper but transmitted electronically with built-in security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These are electronic phytosanitary certificates exchanged between countries as per IPPC Global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The digital solution implies security and instant certificates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E-</a:t>
            </a:r>
            <a:r>
              <a:rPr lang="en-US" err="1"/>
              <a:t>phyto</a:t>
            </a:r>
            <a:r>
              <a:rPr lang="en-US"/>
              <a:t> slashes time and cost while eliminating fraud</a:t>
            </a:r>
          </a:p>
          <a:p>
            <a:r>
              <a:rPr lang="en-US"/>
              <a:t>E-Phyto is essential in attaining &gt;50% intra-trade growth</a:t>
            </a:r>
          </a:p>
          <a:p>
            <a:r>
              <a:rPr lang="en-US"/>
              <a:t>Regional hubs like COMESA and ECOWAS are driving the rolling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05F3-6B05-58CA-A5E8-BF6AFB3EE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13D43-B91E-46AD-8BCE-DB036536C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743F5-18F8-9336-2858-7CAB16EC7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phyto</a:t>
            </a:r>
            <a:r>
              <a:rPr lang="en-US" dirty="0"/>
              <a:t> slashes time and cost while eliminating fraud…benefits </a:t>
            </a:r>
            <a:r>
              <a:rPr lang="en-US" dirty="0" err="1"/>
              <a:t>fo</a:t>
            </a:r>
            <a:r>
              <a:rPr lang="en-US" dirty="0"/>
              <a:t> the seed companies</a:t>
            </a:r>
          </a:p>
          <a:p>
            <a:r>
              <a:rPr lang="en-US" dirty="0"/>
              <a:t>E-Phyto is essential in attaining &gt;50% intra-trade growth</a:t>
            </a:r>
          </a:p>
          <a:p>
            <a:r>
              <a:rPr lang="en-US" dirty="0"/>
              <a:t>Regional hubs like COMESA and ECOWAS are driving the rolling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52F5D-00F7-2910-BB86-3BDEA0106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Phased adoption reduces associated risks</a:t>
            </a:r>
          </a:p>
          <a:p>
            <a:r>
              <a:rPr lang="en-US"/>
              <a:t>It also allows starting with key trade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proves that E-</a:t>
            </a:r>
            <a:r>
              <a:rPr lang="en-US" err="1"/>
              <a:t>phyto</a:t>
            </a:r>
            <a:r>
              <a:rPr lang="en-US"/>
              <a:t> works for Africa exports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collaboration, we can cut trade costs in Africa by about $400M per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881F8-42CF-B2B2-563D-3547FB545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" y="1"/>
            <a:ext cx="625897" cy="885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923" y="1047261"/>
            <a:ext cx="10871200" cy="1773001"/>
          </a:xfrm>
        </p:spPr>
        <p:txBody>
          <a:bodyPr/>
          <a:lstStyle/>
          <a:p>
            <a:r>
              <a:rPr lang="en-US"/>
              <a:t>E-Phyto: Africa’s Digital Key to Faster and Cheaper Seed Trade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76EB71-6459-0758-6968-7914F72F0621}"/>
              </a:ext>
            </a:extLst>
          </p:cNvPr>
          <p:cNvSpPr txBox="1">
            <a:spLocks/>
          </p:cNvSpPr>
          <p:nvPr/>
        </p:nvSpPr>
        <p:spPr>
          <a:xfrm>
            <a:off x="2272323" y="4222636"/>
            <a:ext cx="6801339" cy="3985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>
                <a:solidFill>
                  <a:srgbClr val="990000"/>
                </a:solidFill>
                <a:latin typeface="Bookman Old Style" panose="02050604050505020204" pitchFamily="18" charset="0"/>
              </a:rPr>
              <a:t>Kennedy Mangwana – Technical Manager, AFSTA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225933-878A-0ED9-AB3E-1CBC0C458993}"/>
              </a:ext>
            </a:extLst>
          </p:cNvPr>
          <p:cNvSpPr txBox="1">
            <a:spLocks/>
          </p:cNvSpPr>
          <p:nvPr/>
        </p:nvSpPr>
        <p:spPr>
          <a:xfrm>
            <a:off x="2704123" y="5999715"/>
            <a:ext cx="6236677" cy="7318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>
                <a:latin typeface="Bookman Old Style" panose="02050604050505020204" pitchFamily="18" charset="0"/>
              </a:rPr>
              <a:t>2026 AFSTA Congress</a:t>
            </a:r>
          </a:p>
          <a:p>
            <a:r>
              <a:rPr lang="en-US" sz="1800">
                <a:latin typeface="Bookman Old Style" panose="02050604050505020204" pitchFamily="18" charset="0"/>
              </a:rPr>
              <a:t>23</a:t>
            </a:r>
            <a:r>
              <a:rPr lang="en-US" sz="1800" baseline="30000">
                <a:latin typeface="Bookman Old Style" panose="02050604050505020204" pitchFamily="18" charset="0"/>
              </a:rPr>
              <a:t>rd</a:t>
            </a:r>
            <a:r>
              <a:rPr lang="en-US" sz="1800">
                <a:latin typeface="Bookman Old Style" panose="02050604050505020204" pitchFamily="18" charset="0"/>
              </a:rPr>
              <a:t> - 25</a:t>
            </a:r>
            <a:r>
              <a:rPr lang="en-US" sz="1800" baseline="30000">
                <a:latin typeface="Bookman Old Style" panose="02050604050505020204" pitchFamily="18" charset="0"/>
              </a:rPr>
              <a:t>th</a:t>
            </a:r>
            <a:r>
              <a:rPr lang="en-US" sz="1800">
                <a:latin typeface="Bookman Old Style" panose="02050604050505020204" pitchFamily="18" charset="0"/>
              </a:rPr>
              <a:t> March 2026</a:t>
            </a:r>
          </a:p>
          <a:p>
            <a:r>
              <a:rPr lang="en-US" sz="1800">
                <a:latin typeface="Bookman Old Style" panose="02050604050505020204" pitchFamily="18" charset="0"/>
              </a:rPr>
              <a:t>Century City Hotel, Cape Town, S. Africa</a:t>
            </a:r>
          </a:p>
        </p:txBody>
      </p:sp>
      <p:pic>
        <p:nvPicPr>
          <p:cNvPr id="1030" name="Picture 6" descr="44,466 Digital Technology Africa Royalty-Free Images, Stock Photos &amp;  Pictures | Shutterstock">
            <a:extLst>
              <a:ext uri="{FF2B5EF4-FFF2-40B4-BE49-F238E27FC236}">
                <a16:creationId xmlns:a16="http://schemas.microsoft.com/office/drawing/2014/main" id="{4AE2667F-C618-9D60-C2EE-9F7B88B6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4222636"/>
            <a:ext cx="2959100" cy="2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15" y="1347952"/>
            <a:ext cx="5486400" cy="3066392"/>
          </a:xfrm>
        </p:spPr>
        <p:txBody>
          <a:bodyPr/>
          <a:lstStyle/>
          <a:p>
            <a:r>
              <a:rPr lang="en-US">
                <a:latin typeface="Bookman Old Style" panose="02050604050505020204" pitchFamily="18" charset="0"/>
              </a:rPr>
              <a:t>THANK YOU</a:t>
            </a:r>
            <a:br>
              <a:rPr lang="en-US">
                <a:latin typeface="Bookman Old Style" panose="02050604050505020204" pitchFamily="18" charset="0"/>
              </a:rPr>
            </a:br>
            <a:br>
              <a:rPr lang="en-US">
                <a:latin typeface="Bookman Old Style" panose="02050604050505020204" pitchFamily="18" charset="0"/>
              </a:rPr>
            </a:br>
            <a:r>
              <a:rPr lang="en-US">
                <a:latin typeface="Bookman Old Style" panose="02050604050505020204" pitchFamily="18" charset="0"/>
              </a:rPr>
              <a:t>MERCI</a:t>
            </a:r>
            <a:br>
              <a:rPr lang="en-US">
                <a:solidFill>
                  <a:srgbClr val="00B0F0"/>
                </a:solidFill>
                <a:latin typeface="Bell MT" panose="02020503060305020303" pitchFamily="18" charset="0"/>
              </a:rPr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BBFD9-219B-9253-8F79-5F92FF109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" y="31378"/>
            <a:ext cx="625897" cy="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2DE0-11A3-5D88-082E-EE67F9AC3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3A6DB-B4CB-0994-C29F-BD830575F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" y="1"/>
            <a:ext cx="625897" cy="885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3F83-8582-7CA0-8BE5-FB953168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923" y="1047261"/>
            <a:ext cx="10871200" cy="1773001"/>
          </a:xfrm>
        </p:spPr>
        <p:txBody>
          <a:bodyPr/>
          <a:lstStyle/>
          <a:p>
            <a:r>
              <a:rPr lang="en-US"/>
              <a:t>E-Phyto: Africa’s Digital Key to Faster and Cheaper Seed Trade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2216F-CEE9-3305-D253-E916C27794A2}"/>
              </a:ext>
            </a:extLst>
          </p:cNvPr>
          <p:cNvSpPr txBox="1">
            <a:spLocks/>
          </p:cNvSpPr>
          <p:nvPr/>
        </p:nvSpPr>
        <p:spPr>
          <a:xfrm>
            <a:off x="2272324" y="4501055"/>
            <a:ext cx="4420138" cy="33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>
                <a:latin typeface="Bookman Old Style" panose="02050604050505020204" pitchFamily="18" charset="0"/>
              </a:rPr>
              <a:t>Comments/ Questions</a:t>
            </a:r>
          </a:p>
        </p:txBody>
      </p:sp>
      <p:pic>
        <p:nvPicPr>
          <p:cNvPr id="1030" name="Picture 6" descr="44,466 Digital Technology Africa Royalty-Free Images, Stock Photos &amp;  Pictures | Shutterstock">
            <a:extLst>
              <a:ext uri="{FF2B5EF4-FFF2-40B4-BE49-F238E27FC236}">
                <a16:creationId xmlns:a16="http://schemas.microsoft.com/office/drawing/2014/main" id="{0C8EFF92-6E0F-C86F-FBEE-E19D0925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4259874"/>
            <a:ext cx="2959100" cy="2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 txBox="1">
            <a:spLocks/>
          </p:cNvSpPr>
          <p:nvPr/>
        </p:nvSpPr>
        <p:spPr>
          <a:xfrm>
            <a:off x="2407394" y="5810739"/>
            <a:ext cx="3520440" cy="361407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Bookman Old Style" panose="02050604050505020204" pitchFamily="18" charset="0"/>
              </a:rPr>
              <a:t>kennedy@afsta.org</a:t>
            </a:r>
          </a:p>
        </p:txBody>
      </p:sp>
    </p:spTree>
    <p:extLst>
      <p:ext uri="{BB962C8B-B14F-4D97-AF65-F5344CB8AC3E}">
        <p14:creationId xmlns:p14="http://schemas.microsoft.com/office/powerpoint/2010/main" val="95078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1056290"/>
            <a:ext cx="1904474" cy="726789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Phyto issues in Regional Seed Trade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What is E-Phyto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Why E-Phyto for Africa?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E-Phyto Implementation Roadmap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Succes Stories in Africa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990000"/>
                </a:solidFill>
              </a:rPr>
              <a:t>Call to Action and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A9256-D280-B322-D71B-6742404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" y="1"/>
            <a:ext cx="625897" cy="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803" y="190385"/>
            <a:ext cx="6601335" cy="695259"/>
          </a:xfrm>
        </p:spPr>
        <p:txBody>
          <a:bodyPr/>
          <a:lstStyle/>
          <a:p>
            <a:r>
              <a:rPr lang="en-US" dirty="0"/>
              <a:t>Challenges in Seed Trade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3385" y="2281237"/>
            <a:ext cx="8698523" cy="4386373"/>
          </a:xfrm>
        </p:spPr>
        <p:txBody>
          <a:bodyPr>
            <a:no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National and regional pests and disease quarantine list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Policy inconsistencies are not aligned to international rules and standards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Competent and sufficient staff handling phytosanitary (i.e. limited labs at border points)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Border delays: 3 – 7 days for sanitary and phytosanitary checks at border points are critical for safe agriculture trade</a:t>
            </a:r>
          </a:p>
          <a:p>
            <a:r>
              <a:rPr lang="en-US" dirty="0">
                <a:latin typeface="Bookman Old Style" panose="02050604050505020204" pitchFamily="18" charset="0"/>
              </a:rPr>
              <a:t>High cost of certificate printing and courier ($50-$200)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Risk of fraud (15% paper certificate are forged globally)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Risk of loosing information on the certificate paper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951C16-0A29-6B54-25EB-9BBABF0A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897" cy="8856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1108F0-DF74-6229-5887-4AFAADE5D459}"/>
              </a:ext>
            </a:extLst>
          </p:cNvPr>
          <p:cNvSpPr txBox="1">
            <a:spLocks/>
          </p:cNvSpPr>
          <p:nvPr/>
        </p:nvSpPr>
        <p:spPr>
          <a:xfrm>
            <a:off x="3460531" y="1184857"/>
            <a:ext cx="5927836" cy="3985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>
                <a:latin typeface="Bookman Old Style" panose="02050604050505020204" pitchFamily="18" charset="0"/>
              </a:rPr>
              <a:t>Paper certificates = Costly delays + Losses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5500FE-9CD1-4417-EF41-872EFD59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🚛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Border Delays: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3-7 days for SPS checks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9265A-5D3F-CFBF-BAF1-8F5BB2C14590}"/>
              </a:ext>
            </a:extLst>
          </p:cNvPr>
          <p:cNvSpPr txBox="1">
            <a:spLocks/>
          </p:cNvSpPr>
          <p:nvPr/>
        </p:nvSpPr>
        <p:spPr>
          <a:xfrm>
            <a:off x="81457" y="3152650"/>
            <a:ext cx="3379074" cy="3985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b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Kenya truck drivers resume transport to ...">
            <a:extLst>
              <a:ext uri="{FF2B5EF4-FFF2-40B4-BE49-F238E27FC236}">
                <a16:creationId xmlns:a16="http://schemas.microsoft.com/office/drawing/2014/main" id="{B6946DF4-CD14-AE71-8DB0-0B81BD07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3" y="2353587"/>
            <a:ext cx="2804718" cy="19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649" y="183224"/>
            <a:ext cx="6609937" cy="671077"/>
          </a:xfrm>
        </p:spPr>
        <p:txBody>
          <a:bodyPr/>
          <a:lstStyle/>
          <a:p>
            <a:r>
              <a:rPr lang="en-US" sz="3600"/>
              <a:t>What is E-Phyto?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5B4C7-7EBD-D37B-9932-52B832CBA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3"/>
            <a:ext cx="625897" cy="88564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9E10BF-CF22-53A0-79FB-F386A351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3428" r="16251" b="28650"/>
          <a:stretch>
            <a:fillRect/>
          </a:stretch>
        </p:blipFill>
        <p:spPr bwMode="auto">
          <a:xfrm>
            <a:off x="386255" y="1151225"/>
            <a:ext cx="9946727" cy="563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715543-77E8-5B69-65CA-E2DFB5D9A9D0}"/>
              </a:ext>
            </a:extLst>
          </p:cNvPr>
          <p:cNvSpPr txBox="1">
            <a:spLocks/>
          </p:cNvSpPr>
          <p:nvPr/>
        </p:nvSpPr>
        <p:spPr>
          <a:xfrm>
            <a:off x="3595607" y="6560692"/>
            <a:ext cx="2198219" cy="2263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00">
                <a:latin typeface="Bookman Old Style" panose="02050604050505020204" pitchFamily="18" charset="0"/>
              </a:rPr>
              <a:t>Courtesy of KEPHIS, Kenya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53" y="348088"/>
            <a:ext cx="4860509" cy="141356"/>
          </a:xfrm>
        </p:spPr>
        <p:txBody>
          <a:bodyPr/>
          <a:lstStyle/>
          <a:p>
            <a:r>
              <a:rPr lang="en-US" sz="3600"/>
              <a:t>Why E-Phyto for 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42109-FBBC-0444-8518-68425208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5"/>
            <a:ext cx="625897" cy="88564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2D6F7B5-BC97-934D-41DC-32F010CCC275}"/>
              </a:ext>
            </a:extLst>
          </p:cNvPr>
          <p:cNvSpPr txBox="1">
            <a:spLocks/>
          </p:cNvSpPr>
          <p:nvPr/>
        </p:nvSpPr>
        <p:spPr>
          <a:xfrm>
            <a:off x="5881897" y="4810630"/>
            <a:ext cx="6170840" cy="1976426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58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0762BEA0-69BC-A5D4-E272-BE2100FE8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2"/>
          <a:stretch>
            <a:fillRect/>
          </a:stretch>
        </p:blipFill>
        <p:spPr bwMode="auto">
          <a:xfrm>
            <a:off x="5638800" y="819026"/>
            <a:ext cx="6534807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053337A5-39DD-514D-53A8-14FB8836D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7877" r="34375" b="15083"/>
          <a:stretch>
            <a:fillRect/>
          </a:stretch>
        </p:blipFill>
        <p:spPr bwMode="auto">
          <a:xfrm>
            <a:off x="0" y="819026"/>
            <a:ext cx="56388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8942753-DAE2-CF62-6A0C-FFC49CED531C}"/>
              </a:ext>
            </a:extLst>
          </p:cNvPr>
          <p:cNvSpPr txBox="1">
            <a:spLocks/>
          </p:cNvSpPr>
          <p:nvPr/>
        </p:nvSpPr>
        <p:spPr>
          <a:xfrm>
            <a:off x="4210463" y="6612304"/>
            <a:ext cx="2198219" cy="2263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00">
                <a:latin typeface="Bookman Old Style" panose="02050604050505020204" pitchFamily="18" charset="0"/>
              </a:rPr>
              <a:t>Courtesy of KEPHIS, Kenya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3246-232B-8758-81F6-7218E2664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7D46-9CEA-4092-E030-290F005B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008" y="275898"/>
            <a:ext cx="5735495" cy="528143"/>
          </a:xfrm>
        </p:spPr>
        <p:txBody>
          <a:bodyPr/>
          <a:lstStyle/>
          <a:p>
            <a:r>
              <a:rPr lang="en-US" sz="3600"/>
              <a:t>Why E-Phyto for Africa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833F1-B257-202F-5C82-C2485689176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9960" y="3912319"/>
            <a:ext cx="11792001" cy="2669783"/>
          </a:xfrm>
        </p:spPr>
        <p:txBody>
          <a:bodyPr>
            <a:normAutofit fontScale="40000" lnSpcReduction="20000"/>
          </a:bodyPr>
          <a:lstStyle/>
          <a:p>
            <a:r>
              <a:rPr lang="en-US" sz="5600" dirty="0"/>
              <a:t>                     </a:t>
            </a:r>
            <a:r>
              <a:rPr lang="en-US" sz="5600" b="1" dirty="0">
                <a:latin typeface="Bookman Old Style" panose="02050604050505020204" pitchFamily="18" charset="0"/>
              </a:rPr>
              <a:t>Why Africa Needs E-</a:t>
            </a:r>
            <a:r>
              <a:rPr lang="en-US" sz="5600" b="1" dirty="0" err="1">
                <a:latin typeface="Bookman Old Style" panose="02050604050505020204" pitchFamily="18" charset="0"/>
              </a:rPr>
              <a:t>Phytos</a:t>
            </a:r>
            <a:r>
              <a:rPr lang="en-US" sz="5600" b="1" dirty="0">
                <a:latin typeface="Bookman Old Style" panose="02050604050505020204" pitchFamily="18" charset="0"/>
              </a:rPr>
              <a:t> in Seed Trade?</a:t>
            </a:r>
          </a:p>
          <a:p>
            <a:r>
              <a:rPr lang="en-US" sz="5600" b="1" dirty="0"/>
              <a:t>Speed: </a:t>
            </a:r>
            <a:r>
              <a:rPr lang="en-US" sz="5600" dirty="0"/>
              <a:t>It is &gt;90% faster border clearance e.g. in Kenya-EU used take 5days &amp; now &lt;24h </a:t>
            </a:r>
          </a:p>
          <a:p>
            <a:r>
              <a:rPr lang="en-US" sz="5600" b="1" dirty="0"/>
              <a:t>Savings: </a:t>
            </a:r>
            <a:r>
              <a:rPr lang="en-US" sz="5600" dirty="0"/>
              <a:t>In Senegal in 2024, &gt;$2M saved on logistics</a:t>
            </a:r>
          </a:p>
          <a:p>
            <a:r>
              <a:rPr lang="en-US" sz="5600" b="1" dirty="0"/>
              <a:t>Competitiveness: </a:t>
            </a:r>
            <a:r>
              <a:rPr lang="en-US" sz="5600" dirty="0"/>
              <a:t>Boost exports (e.g. Ke to EU, Arge, US, Aust, SA), digital storage of information</a:t>
            </a:r>
          </a:p>
          <a:p>
            <a:r>
              <a:rPr lang="en-US" sz="5600" b="1" dirty="0"/>
              <a:t>Trust: </a:t>
            </a:r>
            <a:r>
              <a:rPr lang="en-US" sz="5600" dirty="0"/>
              <a:t>Tamper proof certificates (alteration, verification)</a:t>
            </a:r>
          </a:p>
          <a:p>
            <a:r>
              <a:rPr lang="en-US" sz="5600" b="1" dirty="0"/>
              <a:t>Transmission: </a:t>
            </a:r>
            <a:r>
              <a:rPr lang="en-US" sz="5600" dirty="0"/>
              <a:t>No physical documents (intermediaries)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60F77-B439-8A51-6C72-CF00D56F0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5"/>
            <a:ext cx="625897" cy="88564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03C90A-7B97-3DD8-9CB2-A2557AC5E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86463"/>
              </p:ext>
            </p:extLst>
          </p:nvPr>
        </p:nvGraphicFramePr>
        <p:xfrm>
          <a:off x="3058510" y="1239310"/>
          <a:ext cx="5983013" cy="21407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5466">
                  <a:extLst>
                    <a:ext uri="{9D8B030D-6E8A-4147-A177-3AD203B41FA5}">
                      <a16:colId xmlns:a16="http://schemas.microsoft.com/office/drawing/2014/main" val="1083724270"/>
                    </a:ext>
                  </a:extLst>
                </a:gridCol>
                <a:gridCol w="2069192">
                  <a:extLst>
                    <a:ext uri="{9D8B030D-6E8A-4147-A177-3AD203B41FA5}">
                      <a16:colId xmlns:a16="http://schemas.microsoft.com/office/drawing/2014/main" val="3097539914"/>
                    </a:ext>
                  </a:extLst>
                </a:gridCol>
                <a:gridCol w="1678355">
                  <a:extLst>
                    <a:ext uri="{9D8B030D-6E8A-4147-A177-3AD203B41FA5}">
                      <a16:colId xmlns:a16="http://schemas.microsoft.com/office/drawing/2014/main" val="1713402246"/>
                    </a:ext>
                  </a:extLst>
                </a:gridCol>
              </a:tblGrid>
              <a:tr h="42814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E-Phyto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27172"/>
                  </a:ext>
                </a:extLst>
              </a:tr>
              <a:tr h="428145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0410"/>
                  </a:ext>
                </a:extLst>
              </a:tr>
              <a:tr h="428145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Courier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5430"/>
                  </a:ext>
                </a:extLst>
              </a:tr>
              <a:tr h="428145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Border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Hours/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Pre-cleared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16985"/>
                  </a:ext>
                </a:extLst>
              </a:tr>
              <a:tr h="428145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Cost/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$50 - 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0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4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3" y="-514813"/>
            <a:ext cx="6629399" cy="1257643"/>
          </a:xfrm>
        </p:spPr>
        <p:txBody>
          <a:bodyPr/>
          <a:lstStyle/>
          <a:p>
            <a:r>
              <a:rPr lang="en-US" sz="3600">
                <a:latin typeface="Bookman Old Style" panose="02050604050505020204" pitchFamily="18" charset="0"/>
              </a:rPr>
              <a:t>Implementation Road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897" y="3015165"/>
            <a:ext cx="4456775" cy="709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How do we scale E-Phyto across Africa?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473BC3-8906-6838-2ED9-59829E36503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10914109"/>
              </p:ext>
            </p:extLst>
          </p:nvPr>
        </p:nvGraphicFramePr>
        <p:xfrm>
          <a:off x="531446" y="3757151"/>
          <a:ext cx="10167816" cy="2194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1785">
                  <a:extLst>
                    <a:ext uri="{9D8B030D-6E8A-4147-A177-3AD203B41FA5}">
                      <a16:colId xmlns:a16="http://schemas.microsoft.com/office/drawing/2014/main" val="3911768466"/>
                    </a:ext>
                  </a:extLst>
                </a:gridCol>
                <a:gridCol w="3477846">
                  <a:extLst>
                    <a:ext uri="{9D8B030D-6E8A-4147-A177-3AD203B41FA5}">
                      <a16:colId xmlns:a16="http://schemas.microsoft.com/office/drawing/2014/main" val="16719838"/>
                    </a:ext>
                  </a:extLst>
                </a:gridCol>
                <a:gridCol w="6088185">
                  <a:extLst>
                    <a:ext uri="{9D8B030D-6E8A-4147-A177-3AD203B41FA5}">
                      <a16:colId xmlns:a16="http://schemas.microsoft.com/office/drawing/2014/main" val="3090002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Country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Enabling policy environment </a:t>
                      </a:r>
                    </a:p>
                    <a:p>
                      <a:r>
                        <a:rPr lang="en-US" b="0" dirty="0"/>
                        <a:t>Experience sharing and capacity building among countries</a:t>
                      </a:r>
                    </a:p>
                    <a:p>
                      <a:r>
                        <a:rPr lang="en-US" b="0" dirty="0"/>
                        <a:t>Upgrading NPPOs ICT systems, legal frameworks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6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Collaboration/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IPPC, ISTA, OECD Seed Schemes, ECOWAS, COMESA, SADC……..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3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Advocacy and capacity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Trade associations, government and government agencies, international and regional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260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35403D-5B98-6DA2-E22B-EBCE81D8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65"/>
            <a:ext cx="625897" cy="885644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7B3295A-DA57-F66B-07E6-79C62B9FBF4E}"/>
              </a:ext>
            </a:extLst>
          </p:cNvPr>
          <p:cNvSpPr txBox="1">
            <a:spLocks/>
          </p:cNvSpPr>
          <p:nvPr/>
        </p:nvSpPr>
        <p:spPr>
          <a:xfrm>
            <a:off x="529994" y="1156961"/>
            <a:ext cx="6170840" cy="1976426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58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Momentum in seed trade is building up!!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Live in Ghana, Kenya, Morocco and Senegal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Under implementation in Nigeria, Zambia &amp; Cote </a:t>
            </a:r>
            <a:r>
              <a:rPr lang="en-US" sz="1600" dirty="0" err="1"/>
              <a:t>d’Voire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IPPC Hub Connection is &gt;40 African Countries</a:t>
            </a:r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593" y="1708619"/>
            <a:ext cx="2908738" cy="1519284"/>
          </a:xfrm>
        </p:spPr>
        <p:txBody>
          <a:bodyPr>
            <a:noAutofit/>
          </a:bodyPr>
          <a:lstStyle/>
          <a:p>
            <a:r>
              <a:rPr lang="en-US" sz="3600" b="1">
                <a:latin typeface="Bookman Old Style" panose="02050604050505020204" pitchFamily="18" charset="0"/>
              </a:rPr>
              <a:t>Numbers Do Not Lie!</a:t>
            </a:r>
            <a:endParaRPr lang="en-US" sz="360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1913809"/>
              </p:ext>
            </p:extLst>
          </p:nvPr>
        </p:nvGraphicFramePr>
        <p:xfrm>
          <a:off x="3142593" y="718209"/>
          <a:ext cx="9049407" cy="482231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4394">
                  <a:extLst>
                    <a:ext uri="{9D8B030D-6E8A-4147-A177-3AD203B41FA5}">
                      <a16:colId xmlns:a16="http://schemas.microsoft.com/office/drawing/2014/main" val="1786258115"/>
                    </a:ext>
                  </a:extLst>
                </a:gridCol>
                <a:gridCol w="5511903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76311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33266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Advances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Sector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87% increase in exports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dirty="0"/>
                        <a:t>to EU, US, Australia </a:t>
                      </a:r>
                    </a:p>
                    <a:p>
                      <a:pPr algn="l"/>
                      <a:r>
                        <a:rPr lang="en-US" sz="1400" b="0" dirty="0"/>
                        <a:t>$1.2M/year saved on certificate logistics</a:t>
                      </a:r>
                    </a:p>
                    <a:p>
                      <a:pPr algn="l"/>
                      <a:r>
                        <a:rPr lang="en-US" sz="1400" b="0" dirty="0"/>
                        <a:t>15% exports growth since roll-out of E-Phyto in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Agriculture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Ghana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 to link national system to the global IPPC Hub (currently has &gt;125 countries)</a:t>
                      </a:r>
                    </a:p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processing times by about 25% since roll-out of E-Phyto in 2018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Agriculture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Senegal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/>
                        <a:t>Supports MSMEs which are 90% of </a:t>
                      </a:r>
                      <a:r>
                        <a:rPr lang="en-US" sz="1400" b="0" err="1"/>
                        <a:t>agric</a:t>
                      </a:r>
                      <a:r>
                        <a:rPr lang="en-US" sz="1400" b="0"/>
                        <a:t> industrial sector</a:t>
                      </a:r>
                    </a:p>
                    <a:p>
                      <a:pPr algn="l"/>
                      <a:r>
                        <a:rPr lang="en-US" sz="1400" b="0"/>
                        <a:t>Reduced time of certification by 39%</a:t>
                      </a:r>
                    </a:p>
                    <a:p>
                      <a:pPr algn="l"/>
                      <a:r>
                        <a:rPr lang="en-US" sz="1400" b="0"/>
                        <a:t>Cost and time savings of USD57/certificate &amp; 3h/certificate printed, respectively</a:t>
                      </a:r>
                    </a:p>
                    <a:p>
                      <a:pPr algn="l"/>
                      <a:r>
                        <a:rPr lang="en-US" sz="1400" b="0"/>
                        <a:t>Expanded EU exports (10% total exports)</a:t>
                      </a:r>
                    </a:p>
                    <a:p>
                      <a:pPr algn="l"/>
                      <a:r>
                        <a:rPr lang="en-US" sz="1400" b="0"/>
                        <a:t>Faster border clearance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Agriculture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332661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Morocco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/>
                        <a:t>Among 1</a:t>
                      </a:r>
                      <a:r>
                        <a:rPr lang="en-US" sz="1400" b="0" baseline="30000"/>
                        <a:t>st</a:t>
                      </a:r>
                      <a:r>
                        <a:rPr lang="en-US" sz="1400" b="0"/>
                        <a:t> country to connect to IPPC e-</a:t>
                      </a:r>
                      <a:r>
                        <a:rPr lang="en-US" sz="1400" b="0" err="1"/>
                        <a:t>phyto</a:t>
                      </a:r>
                      <a:r>
                        <a:rPr lang="en-US" sz="1400" b="0"/>
                        <a:t> hub</a:t>
                      </a:r>
                    </a:p>
                    <a:p>
                      <a:pPr algn="l"/>
                      <a:r>
                        <a:rPr lang="en-US" sz="1400" b="0"/>
                        <a:t>&gt;80% </a:t>
                      </a:r>
                      <a:r>
                        <a:rPr lang="en-US" sz="1400" b="0" err="1"/>
                        <a:t>agric</a:t>
                      </a:r>
                      <a:r>
                        <a:rPr lang="en-US" sz="1400" b="0"/>
                        <a:t> exports under e-</a:t>
                      </a:r>
                      <a:r>
                        <a:rPr lang="en-US" sz="1400" b="0" err="1"/>
                        <a:t>phyto</a:t>
                      </a:r>
                      <a:endParaRPr lang="en-US" sz="1400" b="0"/>
                    </a:p>
                    <a:p>
                      <a:pPr algn="l"/>
                      <a:r>
                        <a:rPr lang="en-US" sz="1400" b="0"/>
                        <a:t>Time for processing certificates reduced by 82%</a:t>
                      </a:r>
                    </a:p>
                    <a:p>
                      <a:pPr algn="l"/>
                      <a:r>
                        <a:rPr lang="en-US" sz="1400" b="0"/>
                        <a:t>Cost savings of USD283/container</a:t>
                      </a:r>
                    </a:p>
                    <a:p>
                      <a:pPr algn="l"/>
                      <a:r>
                        <a:rPr lang="en-US" sz="1400" b="0"/>
                        <a:t>Currently 100% shipment to EU &amp; USA requiring E-</a:t>
                      </a:r>
                      <a:r>
                        <a:rPr lang="en-US" sz="1400" b="0" err="1"/>
                        <a:t>phyto</a:t>
                      </a:r>
                      <a:r>
                        <a:rPr lang="en-US" sz="1400" b="0"/>
                        <a:t> handled via the digital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Agriculture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3A037C5-BC3F-9BDF-934E-EA587A33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897" cy="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29" y="584005"/>
            <a:ext cx="8541757" cy="645491"/>
          </a:xfrm>
        </p:spPr>
        <p:txBody>
          <a:bodyPr/>
          <a:lstStyle/>
          <a:p>
            <a:r>
              <a:rPr lang="en-US">
                <a:latin typeface="Bookman Old Style" panose="02050604050505020204" pitchFamily="18" charset="0"/>
              </a:rPr>
              <a:t>Call to Action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502" y="2250856"/>
            <a:ext cx="5746750" cy="3597470"/>
          </a:xfrm>
        </p:spPr>
        <p:txBody>
          <a:bodyPr/>
          <a:lstStyle/>
          <a:p>
            <a:r>
              <a:rPr lang="en-US" dirty="0"/>
              <a:t>Let’s commit to digitize Africa’s seed trade for future through:-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Enhancing Government support to NPPOs including national trade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Harmonizing digital SPS rules (COMESA, SADC…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Private sector actively participating in training of exporters as we advocate for enhanced 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International organizations collaborations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198AA-251D-4446-30C4-8F2FA7F6A7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2583" y="2096815"/>
            <a:ext cx="4781156" cy="41062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E-</a:t>
            </a:r>
            <a:r>
              <a:rPr lang="en-US" err="1"/>
              <a:t>Phytos</a:t>
            </a:r>
            <a:r>
              <a:rPr lang="en-US"/>
              <a:t> will guarantee efficiency, security and competitive seed trade.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51F6A-B33C-22DC-CC38-ACF3559A5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0"/>
            <a:ext cx="625897" cy="885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4AF5D-AD21-42A1-3085-87161FF1D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83" y="2743200"/>
            <a:ext cx="5058103" cy="33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7f597e-1e59-4ac5-8dd6-a01c78858777" xsi:nil="true"/>
    <lcf76f155ced4ddcb4097134ff3c332f xmlns="3ffef44f-9011-4d56-bba8-ea8261c2bb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69A54-7103-4415-B80E-166BCA0B4AAE}"/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{FCCA8097-1718-4AD8-AA4E-7CA69700416F}TFd3b75063-ff25-434d-b12c-efeaf07d16c3292f62b5_win32-75a75c970d8e</Template>
  <TotalTime>1</TotalTime>
  <Words>903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Bell MT</vt:lpstr>
      <vt:lpstr>Bookman Old Style</vt:lpstr>
      <vt:lpstr>Calibri</vt:lpstr>
      <vt:lpstr>Franklin Gothic Book</vt:lpstr>
      <vt:lpstr>Franklin Gothic Demi</vt:lpstr>
      <vt:lpstr>Custom</vt:lpstr>
      <vt:lpstr>E-Phyto: Africa’s Digital Key to Faster and Cheaper Seed Trade</vt:lpstr>
      <vt:lpstr>Outline</vt:lpstr>
      <vt:lpstr>Challenges in Seed Trade</vt:lpstr>
      <vt:lpstr>What is E-Phyto?</vt:lpstr>
      <vt:lpstr>Why E-Phyto for Africa</vt:lpstr>
      <vt:lpstr>Why E-Phyto for Africa</vt:lpstr>
      <vt:lpstr>Implementation Road Map</vt:lpstr>
      <vt:lpstr>PowerPoint Presentation</vt:lpstr>
      <vt:lpstr>Call to Action &amp; Conclusion</vt:lpstr>
      <vt:lpstr>THANK YOU  MERCI </vt:lpstr>
      <vt:lpstr>E-Phyto: Africa’s Digital Key to Faster and Cheaper Seed Trade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Muchiri</dc:creator>
  <cp:lastModifiedBy>Kennedy Mangwana</cp:lastModifiedBy>
  <cp:revision>1</cp:revision>
  <dcterms:created xsi:type="dcterms:W3CDTF">2026-03-11T07:35:58Z</dcterms:created>
  <dcterms:modified xsi:type="dcterms:W3CDTF">2026-03-23T20:33:43Z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</Properties>
</file>