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4"/>
    <p:sldMasterId id="2147483684" r:id="rId5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 type="screen16x9"/>
  <p:notesSz cx="6858000" cy="9144000"/>
  <p:embeddedFontLst>
    <p:embeddedFont>
      <p:font typeface="Athiti" panose="00000500000000000000" pitchFamily="2" charset="-34"/>
      <p:regular r:id="rId17"/>
      <p:bold r:id="rId18"/>
    </p:embeddedFont>
    <p:embeddedFont>
      <p:font typeface="Athiti Medium" panose="00000600000000000000" pitchFamily="2" charset="-34"/>
      <p:regular r:id="rId19"/>
      <p:bold r:id="rId20"/>
    </p:embeddedFont>
    <p:embeddedFont>
      <p:font typeface="Athiti SemiBold" panose="00000700000000000000" pitchFamily="2" charset="-34"/>
      <p:regular r:id="rId21"/>
      <p:bold r:id="rId22"/>
    </p:embeddedFont>
    <p:embeddedFont>
      <p:font typeface="Corben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118088-D037-2642-9BFF-97C4326BF2A0}" v="50" dt="2026-03-24T14:50:36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uel@afsta.org" userId="S::urn:spo:guest#samuel@afsta.org::" providerId="AD" clId="Web-{C5118088-D037-2642-9BFF-97C4326BF2A0}"/>
    <pc:docChg chg="modSld">
      <pc:chgData name="samuel@afsta.org" userId="S::urn:spo:guest#samuel@afsta.org::" providerId="AD" clId="Web-{C5118088-D037-2642-9BFF-97C4326BF2A0}" dt="2026-03-24T14:50:36.426" v="48" actId="1076"/>
      <pc:docMkLst>
        <pc:docMk/>
      </pc:docMkLst>
      <pc:sldChg chg="addSp delSp modSp">
        <pc:chgData name="samuel@afsta.org" userId="S::urn:spo:guest#samuel@afsta.org::" providerId="AD" clId="Web-{C5118088-D037-2642-9BFF-97C4326BF2A0}" dt="2026-03-24T14:40:18.908" v="10" actId="1076"/>
        <pc:sldMkLst>
          <pc:docMk/>
          <pc:sldMk cId="0" sldId="256"/>
        </pc:sldMkLst>
        <pc:picChg chg="add mod">
          <ac:chgData name="samuel@afsta.org" userId="S::urn:spo:guest#samuel@afsta.org::" providerId="AD" clId="Web-{C5118088-D037-2642-9BFF-97C4326BF2A0}" dt="2026-03-24T14:40:18.908" v="10" actId="1076"/>
          <ac:picMkLst>
            <pc:docMk/>
            <pc:sldMk cId="0" sldId="256"/>
            <ac:picMk id="2" creationId="{E9D62A92-D5AC-F24B-EBA3-558172B0BA41}"/>
          </ac:picMkLst>
        </pc:picChg>
        <pc:picChg chg="del">
          <ac:chgData name="samuel@afsta.org" userId="S::urn:spo:guest#samuel@afsta.org::" providerId="AD" clId="Web-{C5118088-D037-2642-9BFF-97C4326BF2A0}" dt="2026-03-24T14:39:53.470" v="3"/>
          <ac:picMkLst>
            <pc:docMk/>
            <pc:sldMk cId="0" sldId="256"/>
            <ac:picMk id="192" creationId="{00000000-0000-0000-0000-000000000000}"/>
          </ac:picMkLst>
        </pc:picChg>
      </pc:sldChg>
      <pc:sldChg chg="addSp delSp">
        <pc:chgData name="samuel@afsta.org" userId="S::urn:spo:guest#samuel@afsta.org::" providerId="AD" clId="Web-{C5118088-D037-2642-9BFF-97C4326BF2A0}" dt="2026-03-24T14:40:34.111" v="12"/>
        <pc:sldMkLst>
          <pc:docMk/>
          <pc:sldMk cId="0" sldId="258"/>
        </pc:sldMkLst>
        <pc:picChg chg="add">
          <ac:chgData name="samuel@afsta.org" userId="S::urn:spo:guest#samuel@afsta.org::" providerId="AD" clId="Web-{C5118088-D037-2642-9BFF-97C4326BF2A0}" dt="2026-03-24T14:40:34.111" v="12"/>
          <ac:picMkLst>
            <pc:docMk/>
            <pc:sldMk cId="0" sldId="258"/>
            <ac:picMk id="3" creationId="{CD44761A-23E6-1BE2-8F8E-26A4A2D41BF7}"/>
          </ac:picMkLst>
        </pc:picChg>
        <pc:picChg chg="del">
          <ac:chgData name="samuel@afsta.org" userId="S::urn:spo:guest#samuel@afsta.org::" providerId="AD" clId="Web-{C5118088-D037-2642-9BFF-97C4326BF2A0}" dt="2026-03-24T14:40:32.736" v="11"/>
          <ac:picMkLst>
            <pc:docMk/>
            <pc:sldMk cId="0" sldId="258"/>
            <ac:picMk id="209" creationId="{00000000-0000-0000-0000-000000000000}"/>
          </ac:picMkLst>
        </pc:picChg>
      </pc:sldChg>
      <pc:sldChg chg="addSp delSp modSp">
        <pc:chgData name="samuel@afsta.org" userId="S::urn:spo:guest#samuel@afsta.org::" providerId="AD" clId="Web-{C5118088-D037-2642-9BFF-97C4326BF2A0}" dt="2026-03-24T14:44:01.171" v="28" actId="1076"/>
        <pc:sldMkLst>
          <pc:docMk/>
          <pc:sldMk cId="0" sldId="259"/>
        </pc:sldMkLst>
        <pc:spChg chg="add del">
          <ac:chgData name="samuel@afsta.org" userId="S::urn:spo:guest#samuel@afsta.org::" providerId="AD" clId="Web-{C5118088-D037-2642-9BFF-97C4326BF2A0}" dt="2026-03-24T14:41:20.315" v="16"/>
          <ac:spMkLst>
            <pc:docMk/>
            <pc:sldMk cId="0" sldId="259"/>
            <ac:spMk id="2" creationId="{1AD18F2E-85FD-490D-22D9-5BD9A780F0B8}"/>
          </ac:spMkLst>
        </pc:spChg>
        <pc:spChg chg="add mod">
          <ac:chgData name="samuel@afsta.org" userId="S::urn:spo:guest#samuel@afsta.org::" providerId="AD" clId="Web-{C5118088-D037-2642-9BFF-97C4326BF2A0}" dt="2026-03-24T14:43:32.996" v="23"/>
          <ac:spMkLst>
            <pc:docMk/>
            <pc:sldMk cId="0" sldId="259"/>
            <ac:spMk id="3" creationId="{E415D6F5-3AA3-6394-82AF-74EE99385699}"/>
          </ac:spMkLst>
        </pc:spChg>
        <pc:picChg chg="add mod">
          <ac:chgData name="samuel@afsta.org" userId="S::urn:spo:guest#samuel@afsta.org::" providerId="AD" clId="Web-{C5118088-D037-2642-9BFF-97C4326BF2A0}" dt="2026-03-24T14:44:01.171" v="28" actId="1076"/>
          <ac:picMkLst>
            <pc:docMk/>
            <pc:sldMk cId="0" sldId="259"/>
            <ac:picMk id="5" creationId="{A52115A2-046E-2F21-B454-C394F8C50FF2}"/>
          </ac:picMkLst>
        </pc:picChg>
        <pc:picChg chg="mod">
          <ac:chgData name="samuel@afsta.org" userId="S::urn:spo:guest#samuel@afsta.org::" providerId="AD" clId="Web-{C5118088-D037-2642-9BFF-97C4326BF2A0}" dt="2026-03-24T14:41:04.377" v="14" actId="14100"/>
          <ac:picMkLst>
            <pc:docMk/>
            <pc:sldMk cId="0" sldId="259"/>
            <ac:picMk id="218" creationId="{00000000-0000-0000-0000-000000000000}"/>
          </ac:picMkLst>
        </pc:picChg>
      </pc:sldChg>
      <pc:sldChg chg="addSp delSp modSp">
        <pc:chgData name="samuel@afsta.org" userId="S::urn:spo:guest#samuel@afsta.org::" providerId="AD" clId="Web-{C5118088-D037-2642-9BFF-97C4326BF2A0}" dt="2026-03-24T14:44:29.970" v="32" actId="1076"/>
        <pc:sldMkLst>
          <pc:docMk/>
          <pc:sldMk cId="0" sldId="261"/>
        </pc:sldMkLst>
        <pc:picChg chg="add mod">
          <ac:chgData name="samuel@afsta.org" userId="S::urn:spo:guest#samuel@afsta.org::" providerId="AD" clId="Web-{C5118088-D037-2642-9BFF-97C4326BF2A0}" dt="2026-03-24T14:44:29.970" v="32" actId="1076"/>
          <ac:picMkLst>
            <pc:docMk/>
            <pc:sldMk cId="0" sldId="261"/>
            <ac:picMk id="3" creationId="{2FC659BC-A439-4F8C-A32E-2E3AB2B0D550}"/>
          </ac:picMkLst>
        </pc:picChg>
        <pc:picChg chg="del">
          <ac:chgData name="samuel@afsta.org" userId="S::urn:spo:guest#samuel@afsta.org::" providerId="AD" clId="Web-{C5118088-D037-2642-9BFF-97C4326BF2A0}" dt="2026-03-24T14:44:17.688" v="29"/>
          <ac:picMkLst>
            <pc:docMk/>
            <pc:sldMk cId="0" sldId="261"/>
            <ac:picMk id="244" creationId="{00000000-0000-0000-0000-000000000000}"/>
          </ac:picMkLst>
        </pc:picChg>
      </pc:sldChg>
      <pc:sldChg chg="addSp delSp modSp">
        <pc:chgData name="samuel@afsta.org" userId="S::urn:spo:guest#samuel@afsta.org::" providerId="AD" clId="Web-{C5118088-D037-2642-9BFF-97C4326BF2A0}" dt="2026-03-24T14:44:45.878" v="35" actId="14100"/>
        <pc:sldMkLst>
          <pc:docMk/>
          <pc:sldMk cId="0" sldId="263"/>
        </pc:sldMkLst>
        <pc:picChg chg="add mod">
          <ac:chgData name="samuel@afsta.org" userId="S::urn:spo:guest#samuel@afsta.org::" providerId="AD" clId="Web-{C5118088-D037-2642-9BFF-97C4326BF2A0}" dt="2026-03-24T14:44:45.878" v="35" actId="14100"/>
          <ac:picMkLst>
            <pc:docMk/>
            <pc:sldMk cId="0" sldId="263"/>
            <ac:picMk id="3" creationId="{5C433471-2B71-E3EA-A565-2E509FDB40A7}"/>
          </ac:picMkLst>
        </pc:picChg>
        <pc:picChg chg="del">
          <ac:chgData name="samuel@afsta.org" userId="S::urn:spo:guest#samuel@afsta.org::" providerId="AD" clId="Web-{C5118088-D037-2642-9BFF-97C4326BF2A0}" dt="2026-03-24T14:44:39.674" v="33"/>
          <ac:picMkLst>
            <pc:docMk/>
            <pc:sldMk cId="0" sldId="263"/>
            <ac:picMk id="284" creationId="{00000000-0000-0000-0000-000000000000}"/>
          </ac:picMkLst>
        </pc:picChg>
      </pc:sldChg>
      <pc:sldChg chg="addSp delSp modSp">
        <pc:chgData name="samuel@afsta.org" userId="S::urn:spo:guest#samuel@afsta.org::" providerId="AD" clId="Web-{C5118088-D037-2642-9BFF-97C4326BF2A0}" dt="2026-03-24T14:45:36.459" v="45" actId="1076"/>
        <pc:sldMkLst>
          <pc:docMk/>
          <pc:sldMk cId="0" sldId="264"/>
        </pc:sldMkLst>
        <pc:picChg chg="add mod">
          <ac:chgData name="samuel@afsta.org" userId="S::urn:spo:guest#samuel@afsta.org::" providerId="AD" clId="Web-{C5118088-D037-2642-9BFF-97C4326BF2A0}" dt="2026-03-24T14:45:36.459" v="45" actId="1076"/>
          <ac:picMkLst>
            <pc:docMk/>
            <pc:sldMk cId="0" sldId="264"/>
            <ac:picMk id="3" creationId="{A0AFFA63-27CA-5EF3-740E-589905E510D4}"/>
          </ac:picMkLst>
        </pc:picChg>
        <pc:picChg chg="del">
          <ac:chgData name="samuel@afsta.org" userId="S::urn:spo:guest#samuel@afsta.org::" providerId="AD" clId="Web-{C5118088-D037-2642-9BFF-97C4326BF2A0}" dt="2026-03-24T14:44:53.394" v="36"/>
          <ac:picMkLst>
            <pc:docMk/>
            <pc:sldMk cId="0" sldId="264"/>
            <ac:picMk id="291" creationId="{00000000-0000-0000-0000-000000000000}"/>
          </ac:picMkLst>
        </pc:picChg>
        <pc:picChg chg="mod">
          <ac:chgData name="samuel@afsta.org" userId="S::urn:spo:guest#samuel@afsta.org::" providerId="AD" clId="Web-{C5118088-D037-2642-9BFF-97C4326BF2A0}" dt="2026-03-24T14:45:27.865" v="43" actId="1076"/>
          <ac:picMkLst>
            <pc:docMk/>
            <pc:sldMk cId="0" sldId="264"/>
            <ac:picMk id="292" creationId="{00000000-0000-0000-0000-000000000000}"/>
          </ac:picMkLst>
        </pc:picChg>
      </pc:sldChg>
      <pc:sldChg chg="addSp delSp modSp">
        <pc:chgData name="samuel@afsta.org" userId="S::urn:spo:guest#samuel@afsta.org::" providerId="AD" clId="Web-{C5118088-D037-2642-9BFF-97C4326BF2A0}" dt="2026-03-24T14:50:36.426" v="48" actId="1076"/>
        <pc:sldMkLst>
          <pc:docMk/>
          <pc:sldMk cId="0" sldId="265"/>
        </pc:sldMkLst>
        <pc:picChg chg="add">
          <ac:chgData name="samuel@afsta.org" userId="S::urn:spo:guest#samuel@afsta.org::" providerId="AD" clId="Web-{C5118088-D037-2642-9BFF-97C4326BF2A0}" dt="2026-03-24T14:45:45.882" v="47"/>
          <ac:picMkLst>
            <pc:docMk/>
            <pc:sldMk cId="0" sldId="265"/>
            <ac:picMk id="3" creationId="{80994299-7FBE-7DD5-0E21-3EF53A5BC9AF}"/>
          </ac:picMkLst>
        </pc:picChg>
        <pc:picChg chg="del">
          <ac:chgData name="samuel@afsta.org" userId="S::urn:spo:guest#samuel@afsta.org::" providerId="AD" clId="Web-{C5118088-D037-2642-9BFF-97C4326BF2A0}" dt="2026-03-24T14:45:43.913" v="46"/>
          <ac:picMkLst>
            <pc:docMk/>
            <pc:sldMk cId="0" sldId="265"/>
            <ac:picMk id="299" creationId="{00000000-0000-0000-0000-000000000000}"/>
          </ac:picMkLst>
        </pc:picChg>
        <pc:picChg chg="mod">
          <ac:chgData name="samuel@afsta.org" userId="S::urn:spo:guest#samuel@afsta.org::" providerId="AD" clId="Web-{C5118088-D037-2642-9BFF-97C4326BF2A0}" dt="2026-03-24T14:50:36.426" v="48" actId="1076"/>
          <ac:picMkLst>
            <pc:docMk/>
            <pc:sldMk cId="0" sldId="265"/>
            <ac:picMk id="30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1487ed8027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1487ed8027_2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1487ed8027_2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1487ed8027_2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e7f2b1c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ce7f2b1c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ce7f2b1c30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ce7f2b1c30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c69b34a5b9_1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c69b34a5b9_1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d047c8d53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d047c8d53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d047c8d53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d047c8d53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ce7f2b1c3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ce7f2b1c3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c69b34a5b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3c69b34a5b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3c69b34a5b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ce7f2b1c3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ce7f2b1c3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type="title">
  <p:cSld name="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8931"/>
            <a:ext cx="9144003" cy="5134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type="title">
  <p:cSld name="TITL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7" name="Google Shape;117;p25"/>
          <p:cNvPicPr preferRelativeResize="0"/>
          <p:nvPr/>
        </p:nvPicPr>
        <p:blipFill rotWithShape="1">
          <a:blip r:embed="rId2">
            <a:alphaModFix amt="60000"/>
          </a:blip>
          <a:srcRect l="9304" t="28871" r="9725" b="28926"/>
          <a:stretch/>
        </p:blipFill>
        <p:spPr>
          <a:xfrm>
            <a:off x="1575" y="0"/>
            <a:ext cx="68639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50" y="0"/>
            <a:ext cx="1307899" cy="130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475" y="4587051"/>
            <a:ext cx="3518501" cy="296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Image left side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Google Shape;121;p26"/>
          <p:cNvCxnSpPr/>
          <p:nvPr/>
        </p:nvCxnSpPr>
        <p:spPr>
          <a:xfrm>
            <a:off x="4288250" y="4797725"/>
            <a:ext cx="4565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" name="Google Shape;122;p26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123" name="Google Shape;123;p26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4" name="Google Shape;12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6450" y="161750"/>
            <a:ext cx="757500" cy="5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Image right side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7"/>
          <p:cNvSpPr txBox="1"/>
          <p:nvPr/>
        </p:nvSpPr>
        <p:spPr>
          <a:xfrm>
            <a:off x="317025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999999"/>
              </a:solidFill>
              <a:latin typeface="Athiti"/>
              <a:ea typeface="Athiti"/>
              <a:cs typeface="Athiti"/>
              <a:sym typeface="Athiti"/>
            </a:endParaRPr>
          </a:p>
        </p:txBody>
      </p:sp>
      <p:pic>
        <p:nvPicPr>
          <p:cNvPr id="128" name="Google Shape;12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6450" y="161750"/>
            <a:ext cx="757500" cy="51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27"/>
          <p:cNvCxnSpPr/>
          <p:nvPr/>
        </p:nvCxnSpPr>
        <p:spPr>
          <a:xfrm>
            <a:off x="392525" y="4797725"/>
            <a:ext cx="4565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Image with Logo" type="twoColTx">
  <p:cSld name="TITLE_AND_TWO_COLUMN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1" name="Google Shape;131;p28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2" name="Google Shape;132;p28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133" name="Google Shape;133;p28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6450" y="161750"/>
            <a:ext cx="757500" cy="5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Image without Logo" type="titleOnly">
  <p:cSld name="TITLE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29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7" name="Google Shape;137;p29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138" name="Google Shape;138;p29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Title Grey background">
  <p:cSld name="ONE_COLUM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30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1" name="Google Shape;141;p30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3" name="Google Shape;143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6450" y="161750"/>
            <a:ext cx="757500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0"/>
          <p:cNvSpPr/>
          <p:nvPr/>
        </p:nvSpPr>
        <p:spPr>
          <a:xfrm>
            <a:off x="0" y="0"/>
            <a:ext cx="9144000" cy="2283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" name="Google Shape;145;p30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30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147" name="Google Shape;147;p30"/>
          <p:cNvSpPr txBox="1">
            <a:spLocks noGrp="1"/>
          </p:cNvSpPr>
          <p:nvPr>
            <p:ph type="sldNum" idx="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8" name="Google Shape;148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6450" y="161750"/>
            <a:ext cx="757500" cy="5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Green background">
  <p:cSld name="ONE_COLUMN_TEXT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0" name="Google Shape;150;p31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31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chemeClr val="lt1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3" name="Google Shape;153;p31"/>
          <p:cNvGrpSpPr/>
          <p:nvPr/>
        </p:nvGrpSpPr>
        <p:grpSpPr>
          <a:xfrm>
            <a:off x="1575" y="0"/>
            <a:ext cx="9142426" cy="5143499"/>
            <a:chOff x="1575" y="0"/>
            <a:chExt cx="9142426" cy="5143499"/>
          </a:xfrm>
        </p:grpSpPr>
        <p:pic>
          <p:nvPicPr>
            <p:cNvPr id="154" name="Google Shape;154;p31"/>
            <p:cNvPicPr preferRelativeResize="0"/>
            <p:nvPr/>
          </p:nvPicPr>
          <p:blipFill rotWithShape="1">
            <a:blip r:embed="rId2">
              <a:alphaModFix amt="60000"/>
            </a:blip>
            <a:srcRect l="10717" t="35557" r="33024" b="12657"/>
            <a:stretch/>
          </p:blipFill>
          <p:spPr>
            <a:xfrm>
              <a:off x="5256875" y="0"/>
              <a:ext cx="3887126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31"/>
            <p:cNvPicPr preferRelativeResize="0"/>
            <p:nvPr/>
          </p:nvPicPr>
          <p:blipFill rotWithShape="1">
            <a:blip r:embed="rId2">
              <a:alphaModFix amt="60000"/>
            </a:blip>
            <a:srcRect l="7171" t="35557" r="15388" b="12657"/>
            <a:stretch/>
          </p:blipFill>
          <p:spPr>
            <a:xfrm>
              <a:off x="1575" y="0"/>
              <a:ext cx="5350551" cy="5143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31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157" name="Google Shape;157;p31"/>
          <p:cNvSpPr txBox="1">
            <a:spLocks noGrp="1"/>
          </p:cNvSpPr>
          <p:nvPr>
            <p:ph type="sldNum" idx="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31"/>
          <p:cNvSpPr/>
          <p:nvPr/>
        </p:nvSpPr>
        <p:spPr>
          <a:xfrm>
            <a:off x="357375" y="354125"/>
            <a:ext cx="8439600" cy="4443600"/>
          </a:xfrm>
          <a:prstGeom prst="rect">
            <a:avLst/>
          </a:prstGeom>
          <a:solidFill>
            <a:srgbClr val="0059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Grey background">
  <p:cSld name="MAIN_POI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32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1" name="Google Shape;161;p32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3" name="Google Shape;163;p32"/>
          <p:cNvGrpSpPr/>
          <p:nvPr/>
        </p:nvGrpSpPr>
        <p:grpSpPr>
          <a:xfrm>
            <a:off x="1575" y="0"/>
            <a:ext cx="9142426" cy="5143499"/>
            <a:chOff x="1575" y="0"/>
            <a:chExt cx="9142426" cy="5143499"/>
          </a:xfrm>
        </p:grpSpPr>
        <p:pic>
          <p:nvPicPr>
            <p:cNvPr id="164" name="Google Shape;164;p32"/>
            <p:cNvPicPr preferRelativeResize="0"/>
            <p:nvPr/>
          </p:nvPicPr>
          <p:blipFill rotWithShape="1">
            <a:blip r:embed="rId2">
              <a:alphaModFix amt="60000"/>
            </a:blip>
            <a:srcRect l="10717" t="35557" r="33024" b="12657"/>
            <a:stretch/>
          </p:blipFill>
          <p:spPr>
            <a:xfrm>
              <a:off x="5256875" y="0"/>
              <a:ext cx="3887126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32"/>
            <p:cNvPicPr preferRelativeResize="0"/>
            <p:nvPr/>
          </p:nvPicPr>
          <p:blipFill rotWithShape="1">
            <a:blip r:embed="rId2">
              <a:alphaModFix amt="60000"/>
            </a:blip>
            <a:srcRect l="7171" t="35557" r="15388" b="12657"/>
            <a:stretch/>
          </p:blipFill>
          <p:spPr>
            <a:xfrm>
              <a:off x="1575" y="0"/>
              <a:ext cx="5350551" cy="5143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6" name="Google Shape;166;p32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167" name="Google Shape;167;p32"/>
          <p:cNvSpPr txBox="1">
            <a:spLocks noGrp="1"/>
          </p:cNvSpPr>
          <p:nvPr>
            <p:ph type="sldNum" idx="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32"/>
          <p:cNvSpPr/>
          <p:nvPr/>
        </p:nvSpPr>
        <p:spPr>
          <a:xfrm>
            <a:off x="357375" y="354125"/>
            <a:ext cx="8439600" cy="444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Grey background with Logo">
  <p:cSld name="SECTION_TITLE_AND_DESCRIPTION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0" name="Google Shape;170;p33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33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172" name="Google Shape;172;p33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3" name="Google Shape;173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6450" y="161750"/>
            <a:ext cx="757500" cy="5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6450" y="161750"/>
            <a:ext cx="757500" cy="51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33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33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177" name="Google Shape;177;p33"/>
          <p:cNvSpPr txBox="1">
            <a:spLocks noGrp="1"/>
          </p:cNvSpPr>
          <p:nvPr>
            <p:ph type="sldNum" idx="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33"/>
          <p:cNvSpPr/>
          <p:nvPr/>
        </p:nvSpPr>
        <p:spPr>
          <a:xfrm>
            <a:off x="332975" y="893125"/>
            <a:ext cx="8542500" cy="382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Image left side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5"/>
          <p:cNvCxnSpPr/>
          <p:nvPr/>
        </p:nvCxnSpPr>
        <p:spPr>
          <a:xfrm>
            <a:off x="4288250" y="4797725"/>
            <a:ext cx="4565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5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6450" y="161750"/>
            <a:ext cx="757500" cy="5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606290" y="4821174"/>
            <a:ext cx="292500" cy="2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7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9F9FF">
              <a:alpha val="94900"/>
            </a:srgbClr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Image right side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6"/>
          <p:cNvSpPr txBox="1"/>
          <p:nvPr/>
        </p:nvSpPr>
        <p:spPr>
          <a:xfrm>
            <a:off x="317025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999999"/>
              </a:solidFill>
              <a:latin typeface="Athiti"/>
              <a:ea typeface="Athiti"/>
              <a:cs typeface="Athiti"/>
              <a:sym typeface="Athiti"/>
            </a:endParaRPr>
          </a:p>
        </p:txBody>
      </p:sp>
      <p:pic>
        <p:nvPicPr>
          <p:cNvPr id="62" name="Google Shape;6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6450" y="161750"/>
            <a:ext cx="757500" cy="51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6"/>
          <p:cNvCxnSpPr/>
          <p:nvPr/>
        </p:nvCxnSpPr>
        <p:spPr>
          <a:xfrm>
            <a:off x="392525" y="4797725"/>
            <a:ext cx="45657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Image with Logo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7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17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" name="Google Shape;6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6450" y="161750"/>
            <a:ext cx="757500" cy="5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Image without Logo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8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8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Title Grey background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9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" name="Google Shape;75;p19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7" name="Google Shape;7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6450" y="161750"/>
            <a:ext cx="757500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9"/>
          <p:cNvSpPr/>
          <p:nvPr/>
        </p:nvSpPr>
        <p:spPr>
          <a:xfrm>
            <a:off x="0" y="0"/>
            <a:ext cx="9144000" cy="2283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9" name="Google Shape;79;p19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0" name="Google Shape;80;p19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6450" y="161750"/>
            <a:ext cx="757500" cy="5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Green background">
  <p:cSld name="ONE_COLUMN_TEXT_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Google Shape;84;p20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5" name="Google Shape;85;p20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chemeClr val="lt1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7" name="Google Shape;87;p20"/>
          <p:cNvGrpSpPr/>
          <p:nvPr/>
        </p:nvGrpSpPr>
        <p:grpSpPr>
          <a:xfrm>
            <a:off x="1575" y="0"/>
            <a:ext cx="9142426" cy="5143499"/>
            <a:chOff x="1575" y="0"/>
            <a:chExt cx="9142426" cy="5143499"/>
          </a:xfrm>
        </p:grpSpPr>
        <p:pic>
          <p:nvPicPr>
            <p:cNvPr id="88" name="Google Shape;88;p20"/>
            <p:cNvPicPr preferRelativeResize="0"/>
            <p:nvPr/>
          </p:nvPicPr>
          <p:blipFill rotWithShape="1">
            <a:blip r:embed="rId2">
              <a:alphaModFix amt="60000"/>
            </a:blip>
            <a:srcRect l="10717" t="35557" r="33024" b="12657"/>
            <a:stretch/>
          </p:blipFill>
          <p:spPr>
            <a:xfrm>
              <a:off x="5256875" y="0"/>
              <a:ext cx="3887126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20"/>
            <p:cNvPicPr preferRelativeResize="0"/>
            <p:nvPr/>
          </p:nvPicPr>
          <p:blipFill rotWithShape="1">
            <a:blip r:embed="rId2">
              <a:alphaModFix amt="60000"/>
            </a:blip>
            <a:srcRect l="7171" t="35557" r="15388" b="12657"/>
            <a:stretch/>
          </p:blipFill>
          <p:spPr>
            <a:xfrm>
              <a:off x="1575" y="0"/>
              <a:ext cx="5350551" cy="5143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0" name="Google Shape;90;p20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20"/>
          <p:cNvSpPr/>
          <p:nvPr/>
        </p:nvSpPr>
        <p:spPr>
          <a:xfrm>
            <a:off x="357375" y="354125"/>
            <a:ext cx="8439600" cy="4443600"/>
          </a:xfrm>
          <a:prstGeom prst="rect">
            <a:avLst/>
          </a:prstGeom>
          <a:solidFill>
            <a:srgbClr val="0059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Grey background">
  <p:cSld name="MAIN_POI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21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21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96" name="Google Shape;96;p21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7" name="Google Shape;97;p21"/>
          <p:cNvGrpSpPr/>
          <p:nvPr/>
        </p:nvGrpSpPr>
        <p:grpSpPr>
          <a:xfrm>
            <a:off x="1575" y="0"/>
            <a:ext cx="9142426" cy="5143499"/>
            <a:chOff x="1575" y="0"/>
            <a:chExt cx="9142426" cy="5143499"/>
          </a:xfrm>
        </p:grpSpPr>
        <p:pic>
          <p:nvPicPr>
            <p:cNvPr id="98" name="Google Shape;98;p21"/>
            <p:cNvPicPr preferRelativeResize="0"/>
            <p:nvPr/>
          </p:nvPicPr>
          <p:blipFill rotWithShape="1">
            <a:blip r:embed="rId2">
              <a:alphaModFix amt="60000"/>
            </a:blip>
            <a:srcRect l="10717" t="35557" r="33024" b="12657"/>
            <a:stretch/>
          </p:blipFill>
          <p:spPr>
            <a:xfrm>
              <a:off x="5256875" y="0"/>
              <a:ext cx="3887126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21"/>
            <p:cNvPicPr preferRelativeResize="0"/>
            <p:nvPr/>
          </p:nvPicPr>
          <p:blipFill rotWithShape="1">
            <a:blip r:embed="rId2">
              <a:alphaModFix amt="60000"/>
            </a:blip>
            <a:srcRect l="7171" t="35557" r="15388" b="12657"/>
            <a:stretch/>
          </p:blipFill>
          <p:spPr>
            <a:xfrm>
              <a:off x="1575" y="0"/>
              <a:ext cx="5350551" cy="5143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21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21"/>
          <p:cNvSpPr/>
          <p:nvPr/>
        </p:nvSpPr>
        <p:spPr>
          <a:xfrm>
            <a:off x="357375" y="354125"/>
            <a:ext cx="8439600" cy="44436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cription and Grey background with Logo">
  <p:cSld name="SECTION_TITLE_AND_DESCRI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22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22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106" name="Google Shape;106;p22"/>
          <p:cNvSpPr txBox="1">
            <a:spLocks noGrp="1"/>
          </p:cNvSpPr>
          <p:nvPr>
            <p:ph type="sldNum" idx="1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6450" y="161750"/>
            <a:ext cx="757500" cy="5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96450" y="161750"/>
            <a:ext cx="757500" cy="51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22"/>
          <p:cNvCxnSpPr/>
          <p:nvPr/>
        </p:nvCxnSpPr>
        <p:spPr>
          <a:xfrm>
            <a:off x="332975" y="4797725"/>
            <a:ext cx="85209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" name="Google Shape;110;p22"/>
          <p:cNvSpPr txBox="1"/>
          <p:nvPr/>
        </p:nvSpPr>
        <p:spPr>
          <a:xfrm>
            <a:off x="5853950" y="4728000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999999"/>
                </a:solidFill>
                <a:highlight>
                  <a:srgbClr val="FFFFFF"/>
                </a:highlight>
                <a:latin typeface="Athiti"/>
                <a:ea typeface="Athiti"/>
                <a:cs typeface="Athiti"/>
                <a:sym typeface="Athiti"/>
              </a:rPr>
              <a:t>Farmers at the heart of everything we do</a:t>
            </a:r>
            <a:endParaRPr sz="900">
              <a:solidFill>
                <a:srgbClr val="B7B7B7"/>
              </a:solidFill>
              <a:latin typeface="Athiti SemiBold"/>
              <a:ea typeface="Athiti SemiBold"/>
              <a:cs typeface="Athiti SemiBold"/>
              <a:sym typeface="Athiti SemiBold"/>
            </a:endParaRPr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2"/>
          </p:nvPr>
        </p:nvSpPr>
        <p:spPr>
          <a:xfrm>
            <a:off x="8472458" y="469011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lvl="1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lvl="2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lvl="3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lvl="4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lvl="5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lvl="6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lvl="7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lvl="8" algn="r" rtl="0">
              <a:buNone/>
              <a:defRPr sz="800">
                <a:solidFill>
                  <a:srgbClr val="B7B7B7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22"/>
          <p:cNvSpPr/>
          <p:nvPr/>
        </p:nvSpPr>
        <p:spPr>
          <a:xfrm>
            <a:off x="332975" y="893125"/>
            <a:ext cx="8542500" cy="382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/>
        </p:nvSpPr>
        <p:spPr>
          <a:xfrm>
            <a:off x="320275" y="1476250"/>
            <a:ext cx="4157400" cy="27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3700" b="1">
                <a:solidFill>
                  <a:srgbClr val="00593B"/>
                </a:solidFill>
              </a:rPr>
              <a:t>AFSTA Communications &amp; Advocacy Committee</a:t>
            </a:r>
            <a:endParaRPr sz="3700" b="1">
              <a:solidFill>
                <a:srgbClr val="00593B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3700" b="1">
                <a:solidFill>
                  <a:srgbClr val="00593B"/>
                </a:solidFill>
              </a:rPr>
              <a:t>(ACAC)</a:t>
            </a:r>
            <a:endParaRPr sz="3700" b="1">
              <a:solidFill>
                <a:srgbClr val="00593B"/>
              </a:solidFill>
            </a:endParaRPr>
          </a:p>
        </p:txBody>
      </p:sp>
      <p:pic>
        <p:nvPicPr>
          <p:cNvPr id="191" name="Google Shape;191;p38" title="Flyer - Amplifying the Voice of Africa’s Seed Industry (2).png"/>
          <p:cNvPicPr preferRelativeResize="0"/>
          <p:nvPr/>
        </p:nvPicPr>
        <p:blipFill rotWithShape="1">
          <a:blip r:embed="rId3">
            <a:alphaModFix/>
          </a:blip>
          <a:srcRect l="2085" t="48383" r="62327" b="13577"/>
          <a:stretch/>
        </p:blipFill>
        <p:spPr>
          <a:xfrm>
            <a:off x="6763100" y="1083425"/>
            <a:ext cx="2187999" cy="33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8"/>
          <p:cNvSpPr txBox="1"/>
          <p:nvPr/>
        </p:nvSpPr>
        <p:spPr>
          <a:xfrm>
            <a:off x="1764150" y="270750"/>
            <a:ext cx="51822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i="1">
              <a:solidFill>
                <a:srgbClr val="00593B"/>
              </a:solidFill>
            </a:endParaRPr>
          </a:p>
        </p:txBody>
      </p:sp>
      <p:pic>
        <p:nvPicPr>
          <p:cNvPr id="194" name="Google Shape;194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6825" y="230479"/>
            <a:ext cx="1774698" cy="637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8" title="Flyer - Amplifying the Voice of Africa’s Seed Industry (2).png"/>
          <p:cNvPicPr preferRelativeResize="0"/>
          <p:nvPr/>
        </p:nvPicPr>
        <p:blipFill rotWithShape="1">
          <a:blip r:embed="rId3">
            <a:alphaModFix/>
          </a:blip>
          <a:srcRect l="57091" b="52388"/>
          <a:stretch/>
        </p:blipFill>
        <p:spPr>
          <a:xfrm>
            <a:off x="4397575" y="1083425"/>
            <a:ext cx="2187999" cy="33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E9D62A92-D5AC-F24B-EBA3-558172B0B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7000" y="-403647"/>
            <a:ext cx="1865115" cy="1858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7"/>
          <p:cNvSpPr txBox="1"/>
          <p:nvPr/>
        </p:nvSpPr>
        <p:spPr>
          <a:xfrm>
            <a:off x="2104050" y="1792775"/>
            <a:ext cx="66717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 b="1">
                <a:solidFill>
                  <a:srgbClr val="00593B"/>
                </a:solidFill>
              </a:rPr>
              <a:t>Let’s Talk</a:t>
            </a:r>
            <a:endParaRPr sz="6800" b="1">
              <a:solidFill>
                <a:srgbClr val="0059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593B"/>
              </a:solidFill>
            </a:endParaRPr>
          </a:p>
        </p:txBody>
      </p:sp>
      <p:pic>
        <p:nvPicPr>
          <p:cNvPr id="300" name="Google Shape;30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077" y="262902"/>
            <a:ext cx="1467226" cy="527286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7"/>
          <p:cNvSpPr txBox="1"/>
          <p:nvPr/>
        </p:nvSpPr>
        <p:spPr>
          <a:xfrm>
            <a:off x="114775" y="4634450"/>
            <a:ext cx="393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Contact us: maya.muller@eastwestseed.com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3" name="Picture 2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80994299-7FBE-7DD5-0E21-3EF53A5BC9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7000" y="-403647"/>
            <a:ext cx="1865115" cy="1858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 txBox="1"/>
          <p:nvPr/>
        </p:nvSpPr>
        <p:spPr>
          <a:xfrm>
            <a:off x="2140650" y="1209600"/>
            <a:ext cx="48627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>
                <a:solidFill>
                  <a:schemeClr val="lt1"/>
                </a:solidFill>
              </a:rPr>
              <a:t>One Voice, Stronger Impact.</a:t>
            </a:r>
            <a:endParaRPr sz="5500">
              <a:solidFill>
                <a:schemeClr val="lt1"/>
              </a:solidFill>
            </a:endParaRPr>
          </a:p>
        </p:txBody>
      </p:sp>
      <p:sp>
        <p:nvSpPr>
          <p:cNvPr id="201" name="Google Shape;201;p39"/>
          <p:cNvSpPr txBox="1"/>
          <p:nvPr/>
        </p:nvSpPr>
        <p:spPr>
          <a:xfrm>
            <a:off x="-34400" y="40095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30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</a:rPr>
              <a:t>Newly formed AFSTA Committee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202" name="Google Shape;202;p39" descr="a white and orange megaphone with a black rim (Provided by Tenor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775" y="1675950"/>
            <a:ext cx="1835850" cy="1791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0"/>
          <p:cNvSpPr txBox="1"/>
          <p:nvPr/>
        </p:nvSpPr>
        <p:spPr>
          <a:xfrm>
            <a:off x="2171400" y="1814750"/>
            <a:ext cx="4801200" cy="24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4318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/>
              <a:t>Strategic direction and oversight for </a:t>
            </a:r>
            <a:r>
              <a:rPr lang="en" sz="1700" b="1"/>
              <a:t>all communication, public relations </a:t>
            </a:r>
            <a:r>
              <a:rPr lang="en" sz="1700"/>
              <a:t>and </a:t>
            </a:r>
            <a:r>
              <a:rPr lang="en" sz="1700" b="1"/>
              <a:t>policy advocacy efforts</a:t>
            </a:r>
            <a:r>
              <a:rPr lang="en" sz="1700"/>
              <a:t> of the Association.</a:t>
            </a:r>
            <a:endParaRPr sz="1700"/>
          </a:p>
          <a:p>
            <a:pPr marL="0" lvl="0" indent="0" algn="ctr" rtl="0">
              <a:lnSpc>
                <a:spcPct val="143181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700"/>
              <a:t>By communicating the </a:t>
            </a:r>
            <a:r>
              <a:rPr lang="en" sz="1700" b="1"/>
              <a:t>value</a:t>
            </a:r>
            <a:r>
              <a:rPr lang="en" sz="1700"/>
              <a:t> of the private </a:t>
            </a:r>
            <a:r>
              <a:rPr lang="en" sz="1700" b="1"/>
              <a:t>seed sector </a:t>
            </a:r>
            <a:r>
              <a:rPr lang="en" sz="1700"/>
              <a:t>to members, policymakers, and the public.</a:t>
            </a:r>
            <a:endParaRPr sz="1700"/>
          </a:p>
        </p:txBody>
      </p:sp>
      <p:sp>
        <p:nvSpPr>
          <p:cNvPr id="208" name="Google Shape;208;p40"/>
          <p:cNvSpPr txBox="1"/>
          <p:nvPr/>
        </p:nvSpPr>
        <p:spPr>
          <a:xfrm>
            <a:off x="1371850" y="860438"/>
            <a:ext cx="60501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00593B"/>
                </a:solidFill>
              </a:rPr>
              <a:t>What We Do</a:t>
            </a:r>
            <a:endParaRPr sz="5000" b="1">
              <a:solidFill>
                <a:srgbClr val="00593B"/>
              </a:solidFill>
            </a:endParaRPr>
          </a:p>
        </p:txBody>
      </p:sp>
      <p:pic>
        <p:nvPicPr>
          <p:cNvPr id="210" name="Google Shape;2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623" y="200469"/>
            <a:ext cx="1467226" cy="52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CD44761A-23E6-1BE2-8F8E-26A4A2D41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7000" y="-403647"/>
            <a:ext cx="1865115" cy="1858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1"/>
          <p:cNvSpPr txBox="1"/>
          <p:nvPr/>
        </p:nvSpPr>
        <p:spPr>
          <a:xfrm>
            <a:off x="1263400" y="1736288"/>
            <a:ext cx="60501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rgbClr val="00593B"/>
                </a:solidFill>
              </a:rPr>
              <a:t>Who We Are</a:t>
            </a:r>
            <a:endParaRPr sz="5000" b="1">
              <a:solidFill>
                <a:srgbClr val="00593B"/>
              </a:solidFill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00593B"/>
                </a:solidFill>
              </a:rPr>
              <a:t>The committee consists of diverse experts </a:t>
            </a:r>
            <a:endParaRPr sz="1200" i="1">
              <a:solidFill>
                <a:srgbClr val="00593B"/>
              </a:solidFill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00593B"/>
                </a:solidFill>
              </a:rPr>
              <a:t>(Communication leads, Policy advisors, Legal minds, etc.) </a:t>
            </a:r>
            <a:endParaRPr sz="1200" i="1">
              <a:solidFill>
                <a:srgbClr val="00593B"/>
              </a:solidFill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00593B"/>
                </a:solidFill>
              </a:rPr>
              <a:t>All members of AFSTA are welcome to join</a:t>
            </a:r>
            <a:endParaRPr sz="1200" i="1">
              <a:solidFill>
                <a:srgbClr val="00593B"/>
              </a:solidFill>
            </a:endParaRPr>
          </a:p>
        </p:txBody>
      </p:sp>
      <p:pic>
        <p:nvPicPr>
          <p:cNvPr id="216" name="Google Shape;2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750" y="276200"/>
            <a:ext cx="2604076" cy="101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375" y="3450925"/>
            <a:ext cx="2218600" cy="7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1600" y="3463366"/>
            <a:ext cx="1519113" cy="9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8675" y="299063"/>
            <a:ext cx="834635" cy="8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51625" y="221313"/>
            <a:ext cx="12382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97150" y="280150"/>
            <a:ext cx="922250" cy="92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23975" y="3203950"/>
            <a:ext cx="1472099" cy="14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94325" y="3400540"/>
            <a:ext cx="1238250" cy="92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98694" y="179307"/>
            <a:ext cx="1123950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1" title="Logo_Bayer.svg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34325" y="3489273"/>
            <a:ext cx="922250" cy="9222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15D6F5-3AA3-6394-82AF-74EE99385699}"/>
              </a:ext>
            </a:extLst>
          </p:cNvPr>
          <p:cNvSpPr/>
          <p:nvPr/>
        </p:nvSpPr>
        <p:spPr>
          <a:xfrm>
            <a:off x="4291510" y="3454707"/>
            <a:ext cx="718445" cy="99184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A52115A2-046E-2F21-B454-C394F8C50F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97513" y="2751610"/>
            <a:ext cx="2105241" cy="22233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/>
        </p:nvSpPr>
        <p:spPr>
          <a:xfrm>
            <a:off x="447625" y="460450"/>
            <a:ext cx="471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30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</a:rPr>
              <a:t>Key Pillars- by AFSTA Secretariat: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231" name="Google Shape;231;p42"/>
          <p:cNvSpPr txBox="1"/>
          <p:nvPr/>
        </p:nvSpPr>
        <p:spPr>
          <a:xfrm>
            <a:off x="816300" y="1035725"/>
            <a:ext cx="24225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chemeClr val="lt1"/>
                </a:solidFill>
              </a:rPr>
              <a:t>Visibility &amp; Branding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sp>
        <p:nvSpPr>
          <p:cNvPr id="232" name="Google Shape;232;p42"/>
          <p:cNvSpPr txBox="1"/>
          <p:nvPr/>
        </p:nvSpPr>
        <p:spPr>
          <a:xfrm>
            <a:off x="5160925" y="1035725"/>
            <a:ext cx="29670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Internal Communication</a:t>
            </a:r>
            <a:endParaRPr sz="18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lt1"/>
              </a:solidFill>
            </a:endParaRPr>
          </a:p>
        </p:txBody>
      </p:sp>
      <p:sp>
        <p:nvSpPr>
          <p:cNvPr id="233" name="Google Shape;233;p42"/>
          <p:cNvSpPr txBox="1"/>
          <p:nvPr/>
        </p:nvSpPr>
        <p:spPr>
          <a:xfrm>
            <a:off x="898475" y="2815075"/>
            <a:ext cx="2124000" cy="7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External outreach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34" name="Google Shape;234;p42"/>
          <p:cNvSpPr txBox="1"/>
          <p:nvPr/>
        </p:nvSpPr>
        <p:spPr>
          <a:xfrm>
            <a:off x="5358475" y="2858950"/>
            <a:ext cx="3057000" cy="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</a:rPr>
              <a:t>Policy &amp; Advocacy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35" name="Google Shape;235;p42"/>
          <p:cNvSpPr txBox="1"/>
          <p:nvPr/>
        </p:nvSpPr>
        <p:spPr>
          <a:xfrm>
            <a:off x="974275" y="1627000"/>
            <a:ext cx="21768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AFSTA as go-to representative of Africa’s seed industry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6" name="Google Shape;236;p42"/>
          <p:cNvSpPr txBox="1"/>
          <p:nvPr/>
        </p:nvSpPr>
        <p:spPr>
          <a:xfrm>
            <a:off x="5556025" y="1627000"/>
            <a:ext cx="21768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Support and strengthen information flow among Members &amp; NSTAs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7" name="Google Shape;237;p42"/>
          <p:cNvSpPr txBox="1"/>
          <p:nvPr/>
        </p:nvSpPr>
        <p:spPr>
          <a:xfrm>
            <a:off x="974275" y="3420750"/>
            <a:ext cx="21768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Educate stakeholders on the benefits of quality seed &amp; agricultural technologies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38" name="Google Shape;238;p42"/>
          <p:cNvSpPr txBox="1"/>
          <p:nvPr/>
        </p:nvSpPr>
        <p:spPr>
          <a:xfrm>
            <a:off x="5358475" y="3420750"/>
            <a:ext cx="25719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Drive evidence-based advocacy for policy and regulatory harmonization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 txBox="1"/>
          <p:nvPr/>
        </p:nvSpPr>
        <p:spPr>
          <a:xfrm>
            <a:off x="500325" y="956725"/>
            <a:ext cx="8514000" cy="4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593B"/>
                </a:solidFill>
              </a:rPr>
              <a:t>So far:</a:t>
            </a:r>
            <a:endParaRPr sz="2400">
              <a:solidFill>
                <a:srgbClr val="00593B"/>
              </a:solidFill>
            </a:endParaRPr>
          </a:p>
          <a:p>
            <a:pPr marL="12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 Strategy outline draft ready</a:t>
            </a:r>
            <a:endParaRPr>
              <a:solidFill>
                <a:schemeClr val="dk1"/>
              </a:solidFill>
            </a:endParaRPr>
          </a:p>
          <a:p>
            <a:pPr marL="12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 Member recruitment (now 10 Members strong) </a:t>
            </a:r>
            <a:endParaRPr>
              <a:solidFill>
                <a:schemeClr val="dk1"/>
              </a:solidFill>
            </a:endParaRPr>
          </a:p>
          <a:p>
            <a:pPr marL="12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 5 online meetings held outlining activities &amp; direction </a:t>
            </a:r>
            <a:endParaRPr>
              <a:solidFill>
                <a:schemeClr val="dk1"/>
              </a:solidFill>
            </a:endParaRPr>
          </a:p>
          <a:p>
            <a:pPr marL="12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 Shared objectives &amp; activities document </a:t>
            </a:r>
            <a:endParaRPr>
              <a:solidFill>
                <a:schemeClr val="dk1"/>
              </a:solidFill>
            </a:endParaRPr>
          </a:p>
          <a:p>
            <a:pPr marL="12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 5 Advocacy-focussed LinkedIn posts by ACAC Members (PPP, Seed Certification, etc).</a:t>
            </a:r>
            <a:endParaRPr>
              <a:solidFill>
                <a:schemeClr val="dk1"/>
              </a:solidFill>
            </a:endParaRPr>
          </a:p>
          <a:p>
            <a:pPr marL="12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 Farmer Consent Form drafted for AFSTA </a:t>
            </a:r>
            <a:endParaRPr>
              <a:solidFill>
                <a:schemeClr val="dk1"/>
              </a:solidFill>
            </a:endParaRPr>
          </a:p>
          <a:p>
            <a:pPr marL="12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 4 articles for AFSTA Magazine </a:t>
            </a:r>
            <a:endParaRPr>
              <a:solidFill>
                <a:schemeClr val="dk1"/>
              </a:solidFill>
            </a:endParaRPr>
          </a:p>
          <a:p>
            <a:pPr marL="12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 Digital farmer campaign ready</a:t>
            </a:r>
            <a:endParaRPr>
              <a:solidFill>
                <a:schemeClr val="dk1"/>
              </a:solidFill>
            </a:endParaRPr>
          </a:p>
          <a:p>
            <a:pPr marL="127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● Wh</a:t>
            </a:r>
            <a:r>
              <a:rPr lang="en" sz="1300">
                <a:solidFill>
                  <a:schemeClr val="dk1"/>
                </a:solidFill>
              </a:rPr>
              <a:t>at next?</a:t>
            </a:r>
            <a:endParaRPr sz="1300">
              <a:solidFill>
                <a:schemeClr val="dk1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593B"/>
                </a:solidFill>
              </a:rPr>
              <a:t>a) Ongoing (live) AFSTA Congress </a:t>
            </a:r>
            <a:r>
              <a:rPr lang="en" sz="1100" b="1" i="1">
                <a:solidFill>
                  <a:srgbClr val="00593B"/>
                </a:solidFill>
              </a:rPr>
              <a:t>promotion</a:t>
            </a:r>
            <a:r>
              <a:rPr lang="en" sz="1100" i="1">
                <a:solidFill>
                  <a:srgbClr val="00593B"/>
                </a:solidFill>
              </a:rPr>
              <a:t> in collaboration with SeedWorld</a:t>
            </a:r>
            <a:endParaRPr sz="1100" i="1">
              <a:solidFill>
                <a:srgbClr val="00593B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593B"/>
                </a:solidFill>
              </a:rPr>
              <a:t>b) </a:t>
            </a:r>
            <a:r>
              <a:rPr lang="en" sz="1100" b="1" i="1">
                <a:solidFill>
                  <a:srgbClr val="00593B"/>
                </a:solidFill>
              </a:rPr>
              <a:t>Invite more members </a:t>
            </a:r>
            <a:r>
              <a:rPr lang="en" sz="1100" i="1">
                <a:solidFill>
                  <a:srgbClr val="00593B"/>
                </a:solidFill>
              </a:rPr>
              <a:t>to ACAC</a:t>
            </a:r>
            <a:endParaRPr sz="1100" i="1">
              <a:solidFill>
                <a:srgbClr val="00593B"/>
              </a:solidFill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i="1">
                <a:solidFill>
                  <a:srgbClr val="00593B"/>
                </a:solidFill>
              </a:rPr>
              <a:t>c) Develop action plan with key priorities including advocacy focus areas</a:t>
            </a:r>
            <a:endParaRPr sz="1100" i="1">
              <a:solidFill>
                <a:srgbClr val="00593B"/>
              </a:solidFill>
            </a:endParaRPr>
          </a:p>
        </p:txBody>
      </p:sp>
      <p:pic>
        <p:nvPicPr>
          <p:cNvPr id="245" name="Google Shape;24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623" y="200469"/>
            <a:ext cx="1467226" cy="52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2067" y="1447592"/>
            <a:ext cx="487200" cy="48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0317" y="1775542"/>
            <a:ext cx="487200" cy="48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7517" y="2084517"/>
            <a:ext cx="487200" cy="48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4904" y="2438917"/>
            <a:ext cx="487200" cy="48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4317" y="2759367"/>
            <a:ext cx="487200" cy="48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8317" y="3063142"/>
            <a:ext cx="487200" cy="48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8167" y="3406492"/>
            <a:ext cx="487200" cy="48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8167" y="3713692"/>
            <a:ext cx="487200" cy="487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3"/>
          <p:cNvSpPr txBox="1"/>
          <p:nvPr/>
        </p:nvSpPr>
        <p:spPr>
          <a:xfrm>
            <a:off x="888975" y="329075"/>
            <a:ext cx="7736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solidFill>
                  <a:srgbClr val="00593B"/>
                </a:solidFill>
              </a:rPr>
              <a:t>Progress Update</a:t>
            </a:r>
            <a:endParaRPr sz="3900" b="1">
              <a:solidFill>
                <a:srgbClr val="00593B"/>
              </a:solidFill>
            </a:endParaRPr>
          </a:p>
        </p:txBody>
      </p:sp>
      <p:pic>
        <p:nvPicPr>
          <p:cNvPr id="3" name="Picture 2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2FC659BC-A439-4F8C-A32E-2E3AB2B0D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1802" y="-413252"/>
            <a:ext cx="1865115" cy="1858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4"/>
          <p:cNvSpPr txBox="1"/>
          <p:nvPr/>
        </p:nvSpPr>
        <p:spPr>
          <a:xfrm>
            <a:off x="1648025" y="1032575"/>
            <a:ext cx="5223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0593B"/>
                </a:solidFill>
                <a:highlight>
                  <a:srgbClr val="FFFFFF"/>
                </a:highlight>
              </a:rPr>
              <a:t>“Empowering Africa’s future, one seed at a time”</a:t>
            </a:r>
            <a:endParaRPr sz="2100" i="1">
              <a:solidFill>
                <a:srgbClr val="00593B"/>
              </a:solidFill>
            </a:endParaRPr>
          </a:p>
        </p:txBody>
      </p:sp>
      <p:sp>
        <p:nvSpPr>
          <p:cNvPr id="260" name="Google Shape;260;p44"/>
          <p:cNvSpPr txBox="1"/>
          <p:nvPr/>
        </p:nvSpPr>
        <p:spPr>
          <a:xfrm>
            <a:off x="391625" y="1807650"/>
            <a:ext cx="54060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b="1">
                <a:solidFill>
                  <a:schemeClr val="dk1"/>
                </a:solidFill>
              </a:rPr>
              <a:t>Visibility</a:t>
            </a:r>
            <a:r>
              <a:rPr lang="en">
                <a:solidFill>
                  <a:schemeClr val="dk1"/>
                </a:solidFill>
              </a:rPr>
              <a:t>: Boost visibility &amp; recognition of AFSTA as</a:t>
            </a:r>
            <a:r>
              <a:rPr lang="en">
                <a:solidFill>
                  <a:srgbClr val="00593B"/>
                </a:solidFill>
              </a:rPr>
              <a:t> apex body and authoritative voice </a:t>
            </a:r>
            <a:r>
              <a:rPr lang="en">
                <a:solidFill>
                  <a:schemeClr val="dk1"/>
                </a:solidFill>
              </a:rPr>
              <a:t>of the seed industry in Africa.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b="1">
                <a:solidFill>
                  <a:schemeClr val="dk1"/>
                </a:solidFill>
              </a:rPr>
              <a:t>Influence where it counts: </a:t>
            </a:r>
            <a:r>
              <a:rPr lang="en">
                <a:solidFill>
                  <a:schemeClr val="dk1"/>
                </a:solidFill>
              </a:rPr>
              <a:t>Drive evidence-based advocacy for policy &amp; regulatory harmonization, by </a:t>
            </a:r>
            <a:r>
              <a:rPr lang="en">
                <a:solidFill>
                  <a:srgbClr val="00593B"/>
                </a:solidFill>
              </a:rPr>
              <a:t>linking national, regional, and continental advocacy efforts</a:t>
            </a:r>
            <a:r>
              <a:rPr lang="en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 b="1">
                <a:solidFill>
                  <a:schemeClr val="dk1"/>
                </a:solidFill>
              </a:rPr>
              <a:t>Work better together: </a:t>
            </a:r>
            <a:r>
              <a:rPr lang="en">
                <a:solidFill>
                  <a:schemeClr val="dk1"/>
                </a:solidFill>
              </a:rPr>
              <a:t>Strengthen seed sector’s ability to </a:t>
            </a:r>
            <a:r>
              <a:rPr lang="en">
                <a:solidFill>
                  <a:srgbClr val="00593B"/>
                </a:solidFill>
              </a:rPr>
              <a:t>speak clearly, act collectively, and influence effectively.</a:t>
            </a:r>
            <a:endParaRPr>
              <a:solidFill>
                <a:srgbClr val="00593B"/>
              </a:solidFill>
            </a:endParaRPr>
          </a:p>
        </p:txBody>
      </p:sp>
      <p:sp>
        <p:nvSpPr>
          <p:cNvPr id="261" name="Google Shape;261;p44"/>
          <p:cNvSpPr txBox="1"/>
          <p:nvPr/>
        </p:nvSpPr>
        <p:spPr>
          <a:xfrm>
            <a:off x="391625" y="337875"/>
            <a:ext cx="7736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 b="1">
                <a:solidFill>
                  <a:srgbClr val="00593B"/>
                </a:solidFill>
              </a:rPr>
              <a:t>Why this Committee Matters</a:t>
            </a:r>
            <a:endParaRPr sz="3900" b="1">
              <a:solidFill>
                <a:srgbClr val="00593B"/>
              </a:solidFill>
            </a:endParaRPr>
          </a:p>
        </p:txBody>
      </p:sp>
      <p:pic>
        <p:nvPicPr>
          <p:cNvPr id="262" name="Google Shape;26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250" y="1069100"/>
            <a:ext cx="2826275" cy="349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/>
          <p:nvPr/>
        </p:nvSpPr>
        <p:spPr>
          <a:xfrm>
            <a:off x="1388526" y="870950"/>
            <a:ext cx="60468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842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00593B"/>
                </a:solidFill>
              </a:rPr>
              <a:t>ACAC </a:t>
            </a:r>
            <a:r>
              <a:rPr lang="en" sz="3200" b="1">
                <a:solidFill>
                  <a:srgbClr val="00593B"/>
                </a:solidFill>
                <a:latin typeface="Arial"/>
                <a:ea typeface="Arial"/>
                <a:cs typeface="Arial"/>
                <a:sym typeface="Arial"/>
              </a:rPr>
              <a:t>Performance Indicators</a:t>
            </a:r>
            <a:endParaRPr sz="700" b="1">
              <a:solidFill>
                <a:srgbClr val="00593B"/>
              </a:solidFill>
            </a:endParaRPr>
          </a:p>
        </p:txBody>
      </p:sp>
      <p:sp>
        <p:nvSpPr>
          <p:cNvPr id="269" name="Google Shape;269;p45"/>
          <p:cNvSpPr/>
          <p:nvPr/>
        </p:nvSpPr>
        <p:spPr>
          <a:xfrm>
            <a:off x="449536" y="1427188"/>
            <a:ext cx="19560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404155"/>
                </a:solidFill>
                <a:latin typeface="Corben"/>
                <a:ea typeface="Corben"/>
                <a:cs typeface="Corben"/>
                <a:sym typeface="Corben"/>
              </a:rPr>
              <a:t>📰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5"/>
          <p:cNvSpPr/>
          <p:nvPr/>
        </p:nvSpPr>
        <p:spPr>
          <a:xfrm>
            <a:off x="725017" y="1938486"/>
            <a:ext cx="1404900" cy="1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76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593B"/>
                </a:solidFill>
              </a:rPr>
              <a:t>Media</a:t>
            </a:r>
            <a:r>
              <a:rPr lang="en" sz="1100">
                <a:solidFill>
                  <a:srgbClr val="00593B"/>
                </a:solidFill>
              </a:rPr>
              <a:t> </a:t>
            </a:r>
            <a:r>
              <a:rPr lang="en" sz="1800" b="1">
                <a:solidFill>
                  <a:srgbClr val="00593B"/>
                </a:solidFill>
              </a:rPr>
              <a:t>Presence</a:t>
            </a:r>
            <a:endParaRPr sz="1100">
              <a:solidFill>
                <a:srgbClr val="00593B"/>
              </a:solidFill>
            </a:endParaRPr>
          </a:p>
        </p:txBody>
      </p:sp>
      <p:sp>
        <p:nvSpPr>
          <p:cNvPr id="271" name="Google Shape;271;p45"/>
          <p:cNvSpPr/>
          <p:nvPr/>
        </p:nvSpPr>
        <p:spPr>
          <a:xfrm>
            <a:off x="449535" y="2423957"/>
            <a:ext cx="22380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593B"/>
                </a:solidFill>
              </a:rPr>
              <a:t>Increase in favorable media coverage and mentions of AFSTA and the seed industry in key regional publications.</a:t>
            </a:r>
            <a:endParaRPr sz="1000">
              <a:solidFill>
                <a:srgbClr val="00593B"/>
              </a:solidFill>
            </a:endParaRPr>
          </a:p>
        </p:txBody>
      </p:sp>
      <p:sp>
        <p:nvSpPr>
          <p:cNvPr id="272" name="Google Shape;272;p45"/>
          <p:cNvSpPr/>
          <p:nvPr/>
        </p:nvSpPr>
        <p:spPr>
          <a:xfrm>
            <a:off x="3391435" y="1427212"/>
            <a:ext cx="19560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404155"/>
                </a:solidFill>
                <a:latin typeface="Corben"/>
                <a:ea typeface="Corben"/>
                <a:cs typeface="Corben"/>
                <a:sym typeface="Corben"/>
              </a:rPr>
              <a:t>📋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45"/>
          <p:cNvSpPr/>
          <p:nvPr/>
        </p:nvSpPr>
        <p:spPr>
          <a:xfrm>
            <a:off x="3419983" y="1923447"/>
            <a:ext cx="20283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76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593B"/>
                </a:solidFill>
              </a:rPr>
              <a:t>Message Penetration</a:t>
            </a:r>
            <a:endParaRPr sz="1100" b="1">
              <a:solidFill>
                <a:srgbClr val="00593B"/>
              </a:solidFill>
            </a:endParaRPr>
          </a:p>
        </p:txBody>
      </p:sp>
      <p:sp>
        <p:nvSpPr>
          <p:cNvPr id="274" name="Google Shape;274;p45"/>
          <p:cNvSpPr/>
          <p:nvPr/>
        </p:nvSpPr>
        <p:spPr>
          <a:xfrm>
            <a:off x="3309275" y="2423950"/>
            <a:ext cx="22053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593B"/>
                </a:solidFill>
              </a:rPr>
              <a:t>Successful adoption of AFSTA's key advocacy messages in policy and regulatory frameworks.</a:t>
            </a:r>
            <a:endParaRPr sz="1000">
              <a:solidFill>
                <a:srgbClr val="00593B"/>
              </a:solidFill>
            </a:endParaRPr>
          </a:p>
        </p:txBody>
      </p:sp>
      <p:sp>
        <p:nvSpPr>
          <p:cNvPr id="275" name="Google Shape;275;p45"/>
          <p:cNvSpPr/>
          <p:nvPr/>
        </p:nvSpPr>
        <p:spPr>
          <a:xfrm>
            <a:off x="6384217" y="1321871"/>
            <a:ext cx="19560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404155"/>
                </a:solidFill>
                <a:latin typeface="Corben"/>
                <a:ea typeface="Corben"/>
                <a:cs typeface="Corben"/>
                <a:sym typeface="Corben"/>
              </a:rPr>
              <a:t>👥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5"/>
          <p:cNvSpPr/>
          <p:nvPr/>
        </p:nvSpPr>
        <p:spPr>
          <a:xfrm>
            <a:off x="6384228" y="1873097"/>
            <a:ext cx="195600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76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593B"/>
                </a:solidFill>
              </a:rPr>
              <a:t>Member Satisfaction</a:t>
            </a:r>
            <a:endParaRPr sz="1100">
              <a:solidFill>
                <a:srgbClr val="00593B"/>
              </a:solidFill>
            </a:endParaRPr>
          </a:p>
        </p:txBody>
      </p:sp>
      <p:sp>
        <p:nvSpPr>
          <p:cNvPr id="277" name="Google Shape;277;p45"/>
          <p:cNvSpPr/>
          <p:nvPr/>
        </p:nvSpPr>
        <p:spPr>
          <a:xfrm>
            <a:off x="6194375" y="2396400"/>
            <a:ext cx="2457300" cy="8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593B"/>
                </a:solidFill>
              </a:rPr>
              <a:t>Increased membership and improved member perception of AFSTA's communication and advocacy efforts, reflected in satisfaction surveys.</a:t>
            </a:r>
            <a:endParaRPr sz="1000">
              <a:solidFill>
                <a:srgbClr val="00593B"/>
              </a:solidFill>
            </a:endParaRPr>
          </a:p>
        </p:txBody>
      </p:sp>
      <p:sp>
        <p:nvSpPr>
          <p:cNvPr id="278" name="Google Shape;278;p45"/>
          <p:cNvSpPr/>
          <p:nvPr/>
        </p:nvSpPr>
        <p:spPr>
          <a:xfrm>
            <a:off x="475111" y="3257635"/>
            <a:ext cx="19560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404155"/>
                </a:solidFill>
                <a:latin typeface="Corben"/>
                <a:ea typeface="Corben"/>
                <a:cs typeface="Corben"/>
                <a:sym typeface="Corben"/>
              </a:rPr>
              <a:t>📱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5"/>
          <p:cNvSpPr/>
          <p:nvPr/>
        </p:nvSpPr>
        <p:spPr>
          <a:xfrm>
            <a:off x="398305" y="3713491"/>
            <a:ext cx="2109600" cy="2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76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593B"/>
                </a:solidFill>
              </a:rPr>
              <a:t>Digital Reach</a:t>
            </a:r>
            <a:endParaRPr sz="1100" b="1">
              <a:solidFill>
                <a:srgbClr val="00593B"/>
              </a:solidFill>
            </a:endParaRPr>
          </a:p>
        </p:txBody>
      </p:sp>
      <p:sp>
        <p:nvSpPr>
          <p:cNvPr id="280" name="Google Shape;280;p45"/>
          <p:cNvSpPr/>
          <p:nvPr/>
        </p:nvSpPr>
        <p:spPr>
          <a:xfrm>
            <a:off x="285161" y="4034195"/>
            <a:ext cx="25095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593B"/>
                </a:solidFill>
              </a:rPr>
              <a:t>Growth in followers and engagement on AFSTA digital platforms.</a:t>
            </a:r>
            <a:endParaRPr sz="1000">
              <a:solidFill>
                <a:srgbClr val="00593B"/>
              </a:solidFill>
            </a:endParaRPr>
          </a:p>
        </p:txBody>
      </p:sp>
      <p:sp>
        <p:nvSpPr>
          <p:cNvPr id="281" name="Google Shape;281;p45"/>
          <p:cNvSpPr/>
          <p:nvPr/>
        </p:nvSpPr>
        <p:spPr>
          <a:xfrm>
            <a:off x="3742252" y="3129475"/>
            <a:ext cx="1454700" cy="3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404155"/>
                </a:solidFill>
                <a:latin typeface="Corben"/>
                <a:ea typeface="Corben"/>
                <a:cs typeface="Corben"/>
                <a:sym typeface="Corben"/>
              </a:rPr>
              <a:t>⚖️</a:t>
            </a:r>
            <a:endParaRPr sz="2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5"/>
          <p:cNvSpPr/>
          <p:nvPr/>
        </p:nvSpPr>
        <p:spPr>
          <a:xfrm>
            <a:off x="3259375" y="3583380"/>
            <a:ext cx="24201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76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593B"/>
                </a:solidFill>
              </a:rPr>
              <a:t>Advocacy Outcomes</a:t>
            </a:r>
            <a:endParaRPr sz="1100" b="1">
              <a:solidFill>
                <a:srgbClr val="00593B"/>
              </a:solidFill>
            </a:endParaRPr>
          </a:p>
        </p:txBody>
      </p:sp>
      <p:sp>
        <p:nvSpPr>
          <p:cNvPr id="283" name="Google Shape;283;p45"/>
          <p:cNvSpPr/>
          <p:nvPr/>
        </p:nvSpPr>
        <p:spPr>
          <a:xfrm>
            <a:off x="3358315" y="3864000"/>
            <a:ext cx="2222400" cy="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309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593B"/>
                </a:solidFill>
              </a:rPr>
              <a:t>Quantifiable policy or regulatory changes influenced by AFSTA's advocacy, such as regional alignment of seed laws.</a:t>
            </a:r>
            <a:endParaRPr sz="1000">
              <a:solidFill>
                <a:srgbClr val="00593B"/>
              </a:solidFill>
            </a:endParaRPr>
          </a:p>
        </p:txBody>
      </p:sp>
      <p:pic>
        <p:nvPicPr>
          <p:cNvPr id="285" name="Google Shape;28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148" y="200469"/>
            <a:ext cx="1467226" cy="527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C433471-2B71-E3EA-A565-2E509FDB4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7000" y="-403647"/>
            <a:ext cx="1783473" cy="17767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6"/>
          <p:cNvSpPr txBox="1"/>
          <p:nvPr/>
        </p:nvSpPr>
        <p:spPr>
          <a:xfrm>
            <a:off x="330175" y="917200"/>
            <a:ext cx="773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593B"/>
                </a:solidFill>
              </a:rPr>
              <a:t> Call to Action</a:t>
            </a:r>
            <a:endParaRPr sz="4800" b="1">
              <a:solidFill>
                <a:srgbClr val="00593B"/>
              </a:solidFill>
            </a:endParaRPr>
          </a:p>
        </p:txBody>
      </p:sp>
      <p:pic>
        <p:nvPicPr>
          <p:cNvPr id="292" name="Google Shape;29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7077" y="181259"/>
            <a:ext cx="1467226" cy="527286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46"/>
          <p:cNvSpPr txBox="1"/>
          <p:nvPr/>
        </p:nvSpPr>
        <p:spPr>
          <a:xfrm>
            <a:off x="2135750" y="1798850"/>
            <a:ext cx="51885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Strong advocacy is fuelled by data and stories.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Send us your stories!	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Strategic communication comes from strong Member engagement.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Partner with us: we are here to make our lovely sector more visible!</a:t>
            </a:r>
            <a:endParaRPr sz="1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" name="Picture 2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A0AFFA63-27CA-5EF3-740E-589905E51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0886" y="-394042"/>
            <a:ext cx="1692226" cy="16806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fef44f-9011-4d56-bba8-ea8261c2bb06">
      <Terms xmlns="http://schemas.microsoft.com/office/infopath/2007/PartnerControls"/>
    </lcf76f155ced4ddcb4097134ff3c332f>
    <TaxCatchAll xmlns="aa7f597e-1e59-4ac5-8dd6-a01c7885877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AD4FDCD765274E8C613F0834747463" ma:contentTypeVersion="16" ma:contentTypeDescription="Create a new document." ma:contentTypeScope="" ma:versionID="2eed611a67aee0bcf1c9ed1af8f53127">
  <xsd:schema xmlns:xsd="http://www.w3.org/2001/XMLSchema" xmlns:xs="http://www.w3.org/2001/XMLSchema" xmlns:p="http://schemas.microsoft.com/office/2006/metadata/properties" xmlns:ns2="aa7f597e-1e59-4ac5-8dd6-a01c78858777" xmlns:ns3="3ffef44f-9011-4d56-bba8-ea8261c2bb06" targetNamespace="http://schemas.microsoft.com/office/2006/metadata/properties" ma:root="true" ma:fieldsID="1a4122ab00b77ad180bb15615383e9b6" ns2:_="" ns3:_="">
    <xsd:import namespace="aa7f597e-1e59-4ac5-8dd6-a01c78858777"/>
    <xsd:import namespace="3ffef44f-9011-4d56-bba8-ea8261c2bb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7f597e-1e59-4ac5-8dd6-a01c788587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4a9df30-e24c-4580-ab79-bf1a193a60bf}" ma:internalName="TaxCatchAll" ma:showField="CatchAllData" ma:web="aa7f597e-1e59-4ac5-8dd6-a01c788587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fef44f-9011-4d56-bba8-ea8261c2b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66bb07c-de0c-4032-82b8-df315638f0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965184-742D-4C30-A959-8BE100735858}">
  <ds:schemaRefs>
    <ds:schemaRef ds:uri="http://schemas.microsoft.com/office/2006/metadata/properties"/>
    <ds:schemaRef ds:uri="http://schemas.microsoft.com/office/infopath/2007/PartnerControls"/>
    <ds:schemaRef ds:uri="3ffef44f-9011-4d56-bba8-ea8261c2bb06"/>
    <ds:schemaRef ds:uri="aa7f597e-1e59-4ac5-8dd6-a01c78858777"/>
  </ds:schemaRefs>
</ds:datastoreItem>
</file>

<file path=customXml/itemProps2.xml><?xml version="1.0" encoding="utf-8"?>
<ds:datastoreItem xmlns:ds="http://schemas.openxmlformats.org/officeDocument/2006/customXml" ds:itemID="{5F7EDCE3-16F5-44FB-8587-C0EF582BAB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3D4CD8-96EF-4066-9A2A-51F5F12229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7f597e-1e59-4ac5-8dd6-a01c78858777"/>
    <ds:schemaRef ds:uri="3ffef44f-9011-4d56-bba8-ea8261c2bb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Simple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35</cp:revision>
  <dcterms:modified xsi:type="dcterms:W3CDTF">2026-03-24T14:50:36Z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0x0101005CAD4FDCD765274E8C613F0834747463</vt:lpwstr>
  </property>
  <property fmtid="{D5CDD505-2E9C-101B-9397-08002B2CF9AE}" pid="3" name="MediaServiceImageTags">
    <vt:lpwstr/>
  </property>
</Properties>
</file>