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897" r:id="rId4"/>
  </p:sldMasterIdLst>
  <p:notesMasterIdLst>
    <p:notesMasterId r:id="rId6"/>
  </p:notesMasterIdLst>
  <p:sldIdLst>
    <p:sldId id="4110" r:id="rId5"/>
  </p:sldIdLst>
  <p:sldSz cx="14630400" cy="8229600"/>
  <p:notesSz cx="8229600" cy="14630400"/>
  <p:embeddedFontLst>
    <p:embeddedFont>
      <p:font typeface="Abadi MT Condensed Light" panose="020B0604020202020204" charset="0"/>
      <p:regular r:id="rId7"/>
    </p:embeddedFont>
    <p:embeddedFont>
      <p:font typeface="Rockwell" panose="02060603020205020403" pitchFamily="18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4103B2-DFF4-4D55-34CE-0F7E710DECB6}" v="10" dt="2026-03-24T15:20:34.7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110"/>
    <p:restoredTop sz="94610"/>
  </p:normalViewPr>
  <p:slideViewPr>
    <p:cSldViewPr snapToGrid="0" snapToObjects="1">
      <p:cViewPr varScale="1">
        <p:scale>
          <a:sx n="77" d="100"/>
          <a:sy n="77" d="100"/>
        </p:scale>
        <p:origin x="216" y="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uel@afsta.org" userId="S::urn:spo:guest#samuel@afsta.org::" providerId="AD" clId="Web-{BB4103B2-DFF4-4D55-34CE-0F7E710DECB6}"/>
    <pc:docChg chg="modSld">
      <pc:chgData name="samuel@afsta.org" userId="S::urn:spo:guest#samuel@afsta.org::" providerId="AD" clId="Web-{BB4103B2-DFF4-4D55-34CE-0F7E710DECB6}" dt="2026-03-24T15:20:34.760" v="8" actId="14100"/>
      <pc:docMkLst>
        <pc:docMk/>
      </pc:docMkLst>
      <pc:sldChg chg="addSp delSp modSp">
        <pc:chgData name="samuel@afsta.org" userId="S::urn:spo:guest#samuel@afsta.org::" providerId="AD" clId="Web-{BB4103B2-DFF4-4D55-34CE-0F7E710DECB6}" dt="2026-03-24T15:20:34.760" v="8" actId="14100"/>
        <pc:sldMkLst>
          <pc:docMk/>
          <pc:sldMk cId="3109003117" sldId="4110"/>
        </pc:sldMkLst>
        <pc:picChg chg="add mod">
          <ac:chgData name="samuel@afsta.org" userId="S::urn:spo:guest#samuel@afsta.org::" providerId="AD" clId="Web-{BB4103B2-DFF4-4D55-34CE-0F7E710DECB6}" dt="2026-03-24T15:20:34.760" v="8" actId="14100"/>
          <ac:picMkLst>
            <pc:docMk/>
            <pc:sldMk cId="3109003117" sldId="4110"/>
            <ac:picMk id="2" creationId="{A068E429-3AD8-A924-6B32-E2B1C1DA8EDD}"/>
          </ac:picMkLst>
        </pc:picChg>
        <pc:picChg chg="del">
          <ac:chgData name="samuel@afsta.org" userId="S::urn:spo:guest#samuel@afsta.org::" providerId="AD" clId="Web-{BB4103B2-DFF4-4D55-34CE-0F7E710DECB6}" dt="2026-03-24T15:19:24.193" v="0"/>
          <ac:picMkLst>
            <pc:docMk/>
            <pc:sldMk cId="3109003117" sldId="4110"/>
            <ac:picMk id="15382" creationId="{B04AB8E4-5EA2-1261-4FA4-A83E3949343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346836"/>
            <a:ext cx="10972800" cy="286512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322446"/>
            <a:ext cx="10972800" cy="1986914"/>
          </a:xfrm>
        </p:spPr>
        <p:txBody>
          <a:bodyPr/>
          <a:lstStyle>
            <a:lvl1pPr marL="0" indent="0" algn="ctr">
              <a:buNone/>
              <a:defRPr sz="2880"/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563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44408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469880" y="438150"/>
            <a:ext cx="3154680" cy="6974206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5840" y="438150"/>
            <a:ext cx="9281160" cy="6974206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00103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6577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46390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220" y="2051686"/>
            <a:ext cx="12618720" cy="3423284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8220" y="5507356"/>
            <a:ext cx="12618720" cy="1800224"/>
          </a:xfrm>
        </p:spPr>
        <p:txBody>
          <a:bodyPr/>
          <a:lstStyle>
            <a:lvl1pPr marL="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22682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5840" y="2190750"/>
            <a:ext cx="6217920" cy="522160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0" y="2190750"/>
            <a:ext cx="6217920" cy="522160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64805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438150"/>
            <a:ext cx="12618720" cy="159067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7746" y="2017396"/>
            <a:ext cx="6189344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7746" y="3006090"/>
            <a:ext cx="6189344" cy="442150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06640" y="2017396"/>
            <a:ext cx="6219826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06640" y="3006090"/>
            <a:ext cx="6219826" cy="442150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34865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61928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68423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826" y="1184911"/>
            <a:ext cx="7406640" cy="5848350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81160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19826" y="1184911"/>
            <a:ext cx="7406640" cy="5848350"/>
          </a:xfrm>
        </p:spPr>
        <p:txBody>
          <a:bodyPr anchor="t"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23028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5840" y="438150"/>
            <a:ext cx="1261872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2190750"/>
            <a:ext cx="1261872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0584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6320" y="7627621"/>
            <a:ext cx="49377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3272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333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  <p:sldLayoutId id="2147483911" r:id="rId12"/>
  </p:sldLayoutIdLst>
  <p:hf sldNum="0" hdr="0" ftr="0" dt="0"/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3EB570-07A6-93AD-BB0E-962DEB902E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 2">
            <a:extLst>
              <a:ext uri="{FF2B5EF4-FFF2-40B4-BE49-F238E27FC236}">
                <a16:creationId xmlns:a16="http://schemas.microsoft.com/office/drawing/2014/main" id="{71FAF554-E41D-885A-21C8-ED1B606C26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7900" y="1020763"/>
            <a:ext cx="4914900" cy="1319212"/>
          </a:xfrm>
          <a:custGeom>
            <a:avLst/>
            <a:gdLst>
              <a:gd name="T0" fmla="*/ 6759 w 6837"/>
              <a:gd name="T1" fmla="*/ 720 h 1766"/>
              <a:gd name="T2" fmla="*/ 6247 w 6837"/>
              <a:gd name="T3" fmla="*/ 97 h 1766"/>
              <a:gd name="T4" fmla="*/ 6042 w 6837"/>
              <a:gd name="T5" fmla="*/ 0 h 1766"/>
              <a:gd name="T6" fmla="*/ 4595 w 6837"/>
              <a:gd name="T7" fmla="*/ 0 h 1766"/>
              <a:gd name="T8" fmla="*/ 1711 w 6837"/>
              <a:gd name="T9" fmla="*/ 0 h 1766"/>
              <a:gd name="T10" fmla="*/ 264 w 6837"/>
              <a:gd name="T11" fmla="*/ 0 h 1766"/>
              <a:gd name="T12" fmla="*/ 0 w 6837"/>
              <a:gd name="T13" fmla="*/ 259 h 1766"/>
              <a:gd name="T14" fmla="*/ 0 w 6837"/>
              <a:gd name="T15" fmla="*/ 1506 h 1766"/>
              <a:gd name="T16" fmla="*/ 264 w 6837"/>
              <a:gd name="T17" fmla="*/ 1765 h 1766"/>
              <a:gd name="T18" fmla="*/ 1711 w 6837"/>
              <a:gd name="T19" fmla="*/ 1765 h 1766"/>
              <a:gd name="T20" fmla="*/ 4595 w 6837"/>
              <a:gd name="T21" fmla="*/ 1765 h 1766"/>
              <a:gd name="T22" fmla="*/ 6042 w 6837"/>
              <a:gd name="T23" fmla="*/ 1765 h 1766"/>
              <a:gd name="T24" fmla="*/ 6247 w 6837"/>
              <a:gd name="T25" fmla="*/ 1668 h 1766"/>
              <a:gd name="T26" fmla="*/ 6759 w 6837"/>
              <a:gd name="T27" fmla="*/ 1045 h 1766"/>
              <a:gd name="T28" fmla="*/ 6759 w 6837"/>
              <a:gd name="T29" fmla="*/ 720 h 17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6837" h="1766">
                <a:moveTo>
                  <a:pt x="6759" y="720"/>
                </a:moveTo>
                <a:lnTo>
                  <a:pt x="6247" y="97"/>
                </a:lnTo>
                <a:cubicBezTo>
                  <a:pt x="6198" y="35"/>
                  <a:pt x="6122" y="0"/>
                  <a:pt x="6042" y="0"/>
                </a:cubicBezTo>
                <a:lnTo>
                  <a:pt x="4595" y="0"/>
                </a:lnTo>
                <a:lnTo>
                  <a:pt x="1711" y="0"/>
                </a:lnTo>
                <a:lnTo>
                  <a:pt x="264" y="0"/>
                </a:lnTo>
                <a:cubicBezTo>
                  <a:pt x="118" y="0"/>
                  <a:pt x="0" y="116"/>
                  <a:pt x="0" y="259"/>
                </a:cubicBezTo>
                <a:lnTo>
                  <a:pt x="0" y="1506"/>
                </a:lnTo>
                <a:cubicBezTo>
                  <a:pt x="0" y="1649"/>
                  <a:pt x="118" y="1765"/>
                  <a:pt x="264" y="1765"/>
                </a:cubicBezTo>
                <a:lnTo>
                  <a:pt x="1711" y="1765"/>
                </a:lnTo>
                <a:lnTo>
                  <a:pt x="4595" y="1765"/>
                </a:lnTo>
                <a:lnTo>
                  <a:pt x="6042" y="1765"/>
                </a:lnTo>
                <a:cubicBezTo>
                  <a:pt x="6122" y="1765"/>
                  <a:pt x="6198" y="1730"/>
                  <a:pt x="6247" y="1668"/>
                </a:cubicBezTo>
                <a:lnTo>
                  <a:pt x="6759" y="1045"/>
                </a:lnTo>
                <a:cubicBezTo>
                  <a:pt x="6836" y="950"/>
                  <a:pt x="6836" y="815"/>
                  <a:pt x="6759" y="72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080" dirty="0">
              <a:latin typeface="Abadi MT Condensed Light" panose="020B0306030101010103" pitchFamily="34" charset="77"/>
            </a:endParaRPr>
          </a:p>
        </p:txBody>
      </p:sp>
      <p:sp>
        <p:nvSpPr>
          <p:cNvPr id="25" name="Freeform 3">
            <a:extLst>
              <a:ext uri="{FF2B5EF4-FFF2-40B4-BE49-F238E27FC236}">
                <a16:creationId xmlns:a16="http://schemas.microsoft.com/office/drawing/2014/main" id="{C6CDBF0F-C690-C74B-2DAD-A842B07ADA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2613" y="1262063"/>
            <a:ext cx="1252537" cy="836612"/>
          </a:xfrm>
          <a:custGeom>
            <a:avLst/>
            <a:gdLst>
              <a:gd name="T0" fmla="*/ 1194 w 1675"/>
              <a:gd name="T1" fmla="*/ 1118 h 1119"/>
              <a:gd name="T2" fmla="*/ 178 w 1675"/>
              <a:gd name="T3" fmla="*/ 1118 h 1119"/>
              <a:gd name="T4" fmla="*/ 0 w 1675"/>
              <a:gd name="T5" fmla="*/ 947 h 1119"/>
              <a:gd name="T6" fmla="*/ 0 w 1675"/>
              <a:gd name="T7" fmla="*/ 172 h 1119"/>
              <a:gd name="T8" fmla="*/ 178 w 1675"/>
              <a:gd name="T9" fmla="*/ 0 h 1119"/>
              <a:gd name="T10" fmla="*/ 1194 w 1675"/>
              <a:gd name="T11" fmla="*/ 0 h 1119"/>
              <a:gd name="T12" fmla="*/ 1338 w 1675"/>
              <a:gd name="T13" fmla="*/ 71 h 1119"/>
              <a:gd name="T14" fmla="*/ 1629 w 1675"/>
              <a:gd name="T15" fmla="*/ 458 h 1119"/>
              <a:gd name="T16" fmla="*/ 1629 w 1675"/>
              <a:gd name="T17" fmla="*/ 660 h 1119"/>
              <a:gd name="T18" fmla="*/ 1338 w 1675"/>
              <a:gd name="T19" fmla="*/ 1047 h 1119"/>
              <a:gd name="T20" fmla="*/ 1194 w 1675"/>
              <a:gd name="T21" fmla="*/ 1118 h 11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75" h="1119">
                <a:moveTo>
                  <a:pt x="1194" y="1118"/>
                </a:moveTo>
                <a:lnTo>
                  <a:pt x="178" y="1118"/>
                </a:lnTo>
                <a:cubicBezTo>
                  <a:pt x="80" y="1118"/>
                  <a:pt x="0" y="1041"/>
                  <a:pt x="0" y="947"/>
                </a:cubicBezTo>
                <a:lnTo>
                  <a:pt x="0" y="172"/>
                </a:lnTo>
                <a:cubicBezTo>
                  <a:pt x="0" y="77"/>
                  <a:pt x="80" y="0"/>
                  <a:pt x="178" y="0"/>
                </a:cubicBezTo>
                <a:lnTo>
                  <a:pt x="1194" y="0"/>
                </a:lnTo>
                <a:cubicBezTo>
                  <a:pt x="1251" y="0"/>
                  <a:pt x="1304" y="27"/>
                  <a:pt x="1338" y="71"/>
                </a:cubicBezTo>
                <a:lnTo>
                  <a:pt x="1629" y="458"/>
                </a:lnTo>
                <a:cubicBezTo>
                  <a:pt x="1674" y="519"/>
                  <a:pt x="1674" y="600"/>
                  <a:pt x="1629" y="660"/>
                </a:cubicBezTo>
                <a:lnTo>
                  <a:pt x="1338" y="1047"/>
                </a:lnTo>
                <a:cubicBezTo>
                  <a:pt x="1304" y="1092"/>
                  <a:pt x="1251" y="1118"/>
                  <a:pt x="1194" y="1118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080" dirty="0">
              <a:latin typeface="Abadi MT Condensed Light" panose="020B0306030101010103" pitchFamily="34" charset="77"/>
              <a:cs typeface="Futura Medium" panose="020B0602020204020303" pitchFamily="34" charset="-79"/>
            </a:endParaRPr>
          </a:p>
        </p:txBody>
      </p:sp>
      <p:sp>
        <p:nvSpPr>
          <p:cNvPr id="26" name="Freeform 4">
            <a:extLst>
              <a:ext uri="{FF2B5EF4-FFF2-40B4-BE49-F238E27FC236}">
                <a16:creationId xmlns:a16="http://schemas.microsoft.com/office/drawing/2014/main" id="{2C2C9432-EF4E-A525-DE79-492BC7D361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4144" y="2977645"/>
            <a:ext cx="5108575" cy="1317625"/>
          </a:xfrm>
          <a:custGeom>
            <a:avLst/>
            <a:gdLst>
              <a:gd name="T0" fmla="*/ 77 w 6837"/>
              <a:gd name="T1" fmla="*/ 721 h 1766"/>
              <a:gd name="T2" fmla="*/ 589 w 6837"/>
              <a:gd name="T3" fmla="*/ 96 h 1766"/>
              <a:gd name="T4" fmla="*/ 794 w 6837"/>
              <a:gd name="T5" fmla="*/ 0 h 1766"/>
              <a:gd name="T6" fmla="*/ 2242 w 6837"/>
              <a:gd name="T7" fmla="*/ 0 h 1766"/>
              <a:gd name="T8" fmla="*/ 5124 w 6837"/>
              <a:gd name="T9" fmla="*/ 0 h 1766"/>
              <a:gd name="T10" fmla="*/ 6572 w 6837"/>
              <a:gd name="T11" fmla="*/ 0 h 1766"/>
              <a:gd name="T12" fmla="*/ 6836 w 6837"/>
              <a:gd name="T13" fmla="*/ 258 h 1766"/>
              <a:gd name="T14" fmla="*/ 6836 w 6837"/>
              <a:gd name="T15" fmla="*/ 1506 h 1766"/>
              <a:gd name="T16" fmla="*/ 6572 w 6837"/>
              <a:gd name="T17" fmla="*/ 1765 h 1766"/>
              <a:gd name="T18" fmla="*/ 5124 w 6837"/>
              <a:gd name="T19" fmla="*/ 1765 h 1766"/>
              <a:gd name="T20" fmla="*/ 2242 w 6837"/>
              <a:gd name="T21" fmla="*/ 1765 h 1766"/>
              <a:gd name="T22" fmla="*/ 794 w 6837"/>
              <a:gd name="T23" fmla="*/ 1765 h 1766"/>
              <a:gd name="T24" fmla="*/ 589 w 6837"/>
              <a:gd name="T25" fmla="*/ 1669 h 1766"/>
              <a:gd name="T26" fmla="*/ 77 w 6837"/>
              <a:gd name="T27" fmla="*/ 1045 h 1766"/>
              <a:gd name="T28" fmla="*/ 77 w 6837"/>
              <a:gd name="T29" fmla="*/ 721 h 17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6837" h="1766">
                <a:moveTo>
                  <a:pt x="77" y="721"/>
                </a:moveTo>
                <a:lnTo>
                  <a:pt x="589" y="96"/>
                </a:lnTo>
                <a:cubicBezTo>
                  <a:pt x="639" y="36"/>
                  <a:pt x="715" y="0"/>
                  <a:pt x="794" y="0"/>
                </a:cubicBezTo>
                <a:lnTo>
                  <a:pt x="2242" y="0"/>
                </a:lnTo>
                <a:lnTo>
                  <a:pt x="5124" y="0"/>
                </a:lnTo>
                <a:lnTo>
                  <a:pt x="6572" y="0"/>
                </a:lnTo>
                <a:cubicBezTo>
                  <a:pt x="6717" y="0"/>
                  <a:pt x="6836" y="116"/>
                  <a:pt x="6836" y="258"/>
                </a:cubicBezTo>
                <a:lnTo>
                  <a:pt x="6836" y="1506"/>
                </a:lnTo>
                <a:cubicBezTo>
                  <a:pt x="6836" y="1650"/>
                  <a:pt x="6717" y="1765"/>
                  <a:pt x="6572" y="1765"/>
                </a:cubicBezTo>
                <a:lnTo>
                  <a:pt x="5124" y="1765"/>
                </a:lnTo>
                <a:lnTo>
                  <a:pt x="2242" y="1765"/>
                </a:lnTo>
                <a:lnTo>
                  <a:pt x="794" y="1765"/>
                </a:lnTo>
                <a:cubicBezTo>
                  <a:pt x="715" y="1765"/>
                  <a:pt x="639" y="1730"/>
                  <a:pt x="589" y="1669"/>
                </a:cubicBezTo>
                <a:lnTo>
                  <a:pt x="77" y="1045"/>
                </a:lnTo>
                <a:cubicBezTo>
                  <a:pt x="0" y="950"/>
                  <a:pt x="0" y="816"/>
                  <a:pt x="77" y="72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080" dirty="0">
              <a:latin typeface="Abadi MT Condensed Light" panose="020B0306030101010103" pitchFamily="34" charset="77"/>
              <a:cs typeface="Futura Medium" panose="020B0602020204020303" pitchFamily="34" charset="-79"/>
            </a:endParaRPr>
          </a:p>
        </p:txBody>
      </p:sp>
      <p:sp>
        <p:nvSpPr>
          <p:cNvPr id="27" name="Freeform 5">
            <a:extLst>
              <a:ext uri="{FF2B5EF4-FFF2-40B4-BE49-F238E27FC236}">
                <a16:creationId xmlns:a16="http://schemas.microsoft.com/office/drawing/2014/main" id="{6B6EC965-B85F-1AEE-0610-978061DCF6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06038" y="3184525"/>
            <a:ext cx="1252537" cy="836613"/>
          </a:xfrm>
          <a:custGeom>
            <a:avLst/>
            <a:gdLst>
              <a:gd name="T0" fmla="*/ 480 w 1674"/>
              <a:gd name="T1" fmla="*/ 1117 h 1118"/>
              <a:gd name="T2" fmla="*/ 1496 w 1674"/>
              <a:gd name="T3" fmla="*/ 1117 h 1118"/>
              <a:gd name="T4" fmla="*/ 1673 w 1674"/>
              <a:gd name="T5" fmla="*/ 946 h 1118"/>
              <a:gd name="T6" fmla="*/ 1673 w 1674"/>
              <a:gd name="T7" fmla="*/ 171 h 1118"/>
              <a:gd name="T8" fmla="*/ 1496 w 1674"/>
              <a:gd name="T9" fmla="*/ 0 h 1118"/>
              <a:gd name="T10" fmla="*/ 480 w 1674"/>
              <a:gd name="T11" fmla="*/ 0 h 1118"/>
              <a:gd name="T12" fmla="*/ 336 w 1674"/>
              <a:gd name="T13" fmla="*/ 70 h 1118"/>
              <a:gd name="T14" fmla="*/ 45 w 1674"/>
              <a:gd name="T15" fmla="*/ 458 h 1118"/>
              <a:gd name="T16" fmla="*/ 45 w 1674"/>
              <a:gd name="T17" fmla="*/ 659 h 1118"/>
              <a:gd name="T18" fmla="*/ 336 w 1674"/>
              <a:gd name="T19" fmla="*/ 1047 h 1118"/>
              <a:gd name="T20" fmla="*/ 480 w 1674"/>
              <a:gd name="T21" fmla="*/ 1117 h 11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74" h="1118">
                <a:moveTo>
                  <a:pt x="480" y="1117"/>
                </a:moveTo>
                <a:lnTo>
                  <a:pt x="1496" y="1117"/>
                </a:lnTo>
                <a:cubicBezTo>
                  <a:pt x="1594" y="1117"/>
                  <a:pt x="1673" y="1041"/>
                  <a:pt x="1673" y="946"/>
                </a:cubicBezTo>
                <a:lnTo>
                  <a:pt x="1673" y="171"/>
                </a:lnTo>
                <a:cubicBezTo>
                  <a:pt x="1673" y="76"/>
                  <a:pt x="1594" y="0"/>
                  <a:pt x="1496" y="0"/>
                </a:cubicBezTo>
                <a:lnTo>
                  <a:pt x="480" y="0"/>
                </a:lnTo>
                <a:cubicBezTo>
                  <a:pt x="423" y="0"/>
                  <a:pt x="369" y="26"/>
                  <a:pt x="336" y="70"/>
                </a:cubicBezTo>
                <a:lnTo>
                  <a:pt x="45" y="458"/>
                </a:lnTo>
                <a:cubicBezTo>
                  <a:pt x="0" y="518"/>
                  <a:pt x="0" y="599"/>
                  <a:pt x="45" y="659"/>
                </a:cubicBezTo>
                <a:lnTo>
                  <a:pt x="336" y="1047"/>
                </a:lnTo>
                <a:cubicBezTo>
                  <a:pt x="369" y="1091"/>
                  <a:pt x="423" y="1117"/>
                  <a:pt x="480" y="1117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080" dirty="0">
              <a:latin typeface="Abadi MT Condensed Light" panose="020B0306030101010103" pitchFamily="34" charset="77"/>
              <a:cs typeface="Futura Medium" panose="020B0602020204020303" pitchFamily="34" charset="-79"/>
            </a:endParaRPr>
          </a:p>
        </p:txBody>
      </p:sp>
      <p:sp>
        <p:nvSpPr>
          <p:cNvPr id="28" name="Freeform 6">
            <a:extLst>
              <a:ext uri="{FF2B5EF4-FFF2-40B4-BE49-F238E27FC236}">
                <a16:creationId xmlns:a16="http://schemas.microsoft.com/office/drawing/2014/main" id="{59737E25-DE72-33E3-5B3F-C0C6180317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7900" y="4879975"/>
            <a:ext cx="5108575" cy="1319213"/>
          </a:xfrm>
          <a:custGeom>
            <a:avLst/>
            <a:gdLst>
              <a:gd name="T0" fmla="*/ 6759 w 6837"/>
              <a:gd name="T1" fmla="*/ 720 h 1766"/>
              <a:gd name="T2" fmla="*/ 6247 w 6837"/>
              <a:gd name="T3" fmla="*/ 97 h 1766"/>
              <a:gd name="T4" fmla="*/ 6042 w 6837"/>
              <a:gd name="T5" fmla="*/ 0 h 1766"/>
              <a:gd name="T6" fmla="*/ 4595 w 6837"/>
              <a:gd name="T7" fmla="*/ 0 h 1766"/>
              <a:gd name="T8" fmla="*/ 1711 w 6837"/>
              <a:gd name="T9" fmla="*/ 0 h 1766"/>
              <a:gd name="T10" fmla="*/ 264 w 6837"/>
              <a:gd name="T11" fmla="*/ 0 h 1766"/>
              <a:gd name="T12" fmla="*/ 0 w 6837"/>
              <a:gd name="T13" fmla="*/ 259 h 1766"/>
              <a:gd name="T14" fmla="*/ 0 w 6837"/>
              <a:gd name="T15" fmla="*/ 1507 h 1766"/>
              <a:gd name="T16" fmla="*/ 264 w 6837"/>
              <a:gd name="T17" fmla="*/ 1765 h 1766"/>
              <a:gd name="T18" fmla="*/ 1711 w 6837"/>
              <a:gd name="T19" fmla="*/ 1765 h 1766"/>
              <a:gd name="T20" fmla="*/ 4595 w 6837"/>
              <a:gd name="T21" fmla="*/ 1765 h 1766"/>
              <a:gd name="T22" fmla="*/ 6042 w 6837"/>
              <a:gd name="T23" fmla="*/ 1765 h 1766"/>
              <a:gd name="T24" fmla="*/ 6247 w 6837"/>
              <a:gd name="T25" fmla="*/ 1668 h 1766"/>
              <a:gd name="T26" fmla="*/ 6759 w 6837"/>
              <a:gd name="T27" fmla="*/ 1044 h 1766"/>
              <a:gd name="T28" fmla="*/ 6759 w 6837"/>
              <a:gd name="T29" fmla="*/ 720 h 17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6837" h="1766">
                <a:moveTo>
                  <a:pt x="6759" y="720"/>
                </a:moveTo>
                <a:lnTo>
                  <a:pt x="6247" y="97"/>
                </a:lnTo>
                <a:cubicBezTo>
                  <a:pt x="6198" y="36"/>
                  <a:pt x="6122" y="0"/>
                  <a:pt x="6042" y="0"/>
                </a:cubicBezTo>
                <a:lnTo>
                  <a:pt x="4595" y="0"/>
                </a:lnTo>
                <a:lnTo>
                  <a:pt x="1711" y="0"/>
                </a:lnTo>
                <a:lnTo>
                  <a:pt x="264" y="0"/>
                </a:lnTo>
                <a:cubicBezTo>
                  <a:pt x="118" y="0"/>
                  <a:pt x="0" y="116"/>
                  <a:pt x="0" y="259"/>
                </a:cubicBezTo>
                <a:lnTo>
                  <a:pt x="0" y="1507"/>
                </a:lnTo>
                <a:cubicBezTo>
                  <a:pt x="0" y="1649"/>
                  <a:pt x="118" y="1765"/>
                  <a:pt x="264" y="1765"/>
                </a:cubicBezTo>
                <a:lnTo>
                  <a:pt x="1711" y="1765"/>
                </a:lnTo>
                <a:lnTo>
                  <a:pt x="4595" y="1765"/>
                </a:lnTo>
                <a:lnTo>
                  <a:pt x="6042" y="1765"/>
                </a:lnTo>
                <a:cubicBezTo>
                  <a:pt x="6122" y="1765"/>
                  <a:pt x="6198" y="1730"/>
                  <a:pt x="6247" y="1668"/>
                </a:cubicBezTo>
                <a:lnTo>
                  <a:pt x="6759" y="1044"/>
                </a:lnTo>
                <a:cubicBezTo>
                  <a:pt x="6836" y="950"/>
                  <a:pt x="6836" y="815"/>
                  <a:pt x="6759" y="72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080" dirty="0">
              <a:latin typeface="Abadi MT Condensed Light" panose="020B0306030101010103" pitchFamily="34" charset="77"/>
              <a:cs typeface="Futura Medium" panose="020B0602020204020303" pitchFamily="34" charset="-79"/>
            </a:endParaRPr>
          </a:p>
        </p:txBody>
      </p:sp>
      <p:sp>
        <p:nvSpPr>
          <p:cNvPr id="29" name="Freeform 7">
            <a:extLst>
              <a:ext uri="{FF2B5EF4-FFF2-40B4-BE49-F238E27FC236}">
                <a16:creationId xmlns:a16="http://schemas.microsoft.com/office/drawing/2014/main" id="{C934555F-6362-CC58-271F-71E9D80078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2613" y="5124450"/>
            <a:ext cx="1252537" cy="836613"/>
          </a:xfrm>
          <a:custGeom>
            <a:avLst/>
            <a:gdLst>
              <a:gd name="T0" fmla="*/ 1194 w 1675"/>
              <a:gd name="T1" fmla="*/ 1118 h 1119"/>
              <a:gd name="T2" fmla="*/ 178 w 1675"/>
              <a:gd name="T3" fmla="*/ 1118 h 1119"/>
              <a:gd name="T4" fmla="*/ 0 w 1675"/>
              <a:gd name="T5" fmla="*/ 947 h 1119"/>
              <a:gd name="T6" fmla="*/ 0 w 1675"/>
              <a:gd name="T7" fmla="*/ 172 h 1119"/>
              <a:gd name="T8" fmla="*/ 178 w 1675"/>
              <a:gd name="T9" fmla="*/ 0 h 1119"/>
              <a:gd name="T10" fmla="*/ 1194 w 1675"/>
              <a:gd name="T11" fmla="*/ 0 h 1119"/>
              <a:gd name="T12" fmla="*/ 1338 w 1675"/>
              <a:gd name="T13" fmla="*/ 71 h 1119"/>
              <a:gd name="T14" fmla="*/ 1629 w 1675"/>
              <a:gd name="T15" fmla="*/ 459 h 1119"/>
              <a:gd name="T16" fmla="*/ 1629 w 1675"/>
              <a:gd name="T17" fmla="*/ 660 h 1119"/>
              <a:gd name="T18" fmla="*/ 1338 w 1675"/>
              <a:gd name="T19" fmla="*/ 1047 h 1119"/>
              <a:gd name="T20" fmla="*/ 1194 w 1675"/>
              <a:gd name="T21" fmla="*/ 1118 h 11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75" h="1119">
                <a:moveTo>
                  <a:pt x="1194" y="1118"/>
                </a:moveTo>
                <a:lnTo>
                  <a:pt x="178" y="1118"/>
                </a:lnTo>
                <a:cubicBezTo>
                  <a:pt x="80" y="1118"/>
                  <a:pt x="0" y="1042"/>
                  <a:pt x="0" y="947"/>
                </a:cubicBezTo>
                <a:lnTo>
                  <a:pt x="0" y="172"/>
                </a:lnTo>
                <a:cubicBezTo>
                  <a:pt x="0" y="77"/>
                  <a:pt x="80" y="0"/>
                  <a:pt x="178" y="0"/>
                </a:cubicBezTo>
                <a:lnTo>
                  <a:pt x="1194" y="0"/>
                </a:lnTo>
                <a:cubicBezTo>
                  <a:pt x="1251" y="0"/>
                  <a:pt x="1304" y="27"/>
                  <a:pt x="1338" y="71"/>
                </a:cubicBezTo>
                <a:lnTo>
                  <a:pt x="1629" y="459"/>
                </a:lnTo>
                <a:cubicBezTo>
                  <a:pt x="1674" y="519"/>
                  <a:pt x="1674" y="600"/>
                  <a:pt x="1629" y="660"/>
                </a:cubicBezTo>
                <a:lnTo>
                  <a:pt x="1338" y="1047"/>
                </a:lnTo>
                <a:cubicBezTo>
                  <a:pt x="1304" y="1092"/>
                  <a:pt x="1251" y="1118"/>
                  <a:pt x="1194" y="1118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080" dirty="0">
              <a:latin typeface="Abadi MT Condensed Light" panose="020B0306030101010103" pitchFamily="34" charset="77"/>
              <a:cs typeface="Futura Medium" panose="020B0602020204020303" pitchFamily="34" charset="-79"/>
            </a:endParaRPr>
          </a:p>
        </p:txBody>
      </p:sp>
      <p:sp>
        <p:nvSpPr>
          <p:cNvPr id="30" name="Freeform 8">
            <a:extLst>
              <a:ext uri="{FF2B5EF4-FFF2-40B4-BE49-F238E27FC236}">
                <a16:creationId xmlns:a16="http://schemas.microsoft.com/office/drawing/2014/main" id="{280C4A84-8A97-5F59-FB04-7E60B7D27D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2613" y="6754813"/>
            <a:ext cx="5108575" cy="1319212"/>
          </a:xfrm>
          <a:custGeom>
            <a:avLst/>
            <a:gdLst>
              <a:gd name="T0" fmla="*/ 77 w 6837"/>
              <a:gd name="T1" fmla="*/ 720 h 1766"/>
              <a:gd name="T2" fmla="*/ 589 w 6837"/>
              <a:gd name="T3" fmla="*/ 96 h 1766"/>
              <a:gd name="T4" fmla="*/ 794 w 6837"/>
              <a:gd name="T5" fmla="*/ 0 h 1766"/>
              <a:gd name="T6" fmla="*/ 2242 w 6837"/>
              <a:gd name="T7" fmla="*/ 0 h 1766"/>
              <a:gd name="T8" fmla="*/ 5124 w 6837"/>
              <a:gd name="T9" fmla="*/ 0 h 1766"/>
              <a:gd name="T10" fmla="*/ 6572 w 6837"/>
              <a:gd name="T11" fmla="*/ 0 h 1766"/>
              <a:gd name="T12" fmla="*/ 6836 w 6837"/>
              <a:gd name="T13" fmla="*/ 258 h 1766"/>
              <a:gd name="T14" fmla="*/ 6836 w 6837"/>
              <a:gd name="T15" fmla="*/ 1506 h 1766"/>
              <a:gd name="T16" fmla="*/ 6572 w 6837"/>
              <a:gd name="T17" fmla="*/ 1765 h 1766"/>
              <a:gd name="T18" fmla="*/ 5124 w 6837"/>
              <a:gd name="T19" fmla="*/ 1765 h 1766"/>
              <a:gd name="T20" fmla="*/ 2242 w 6837"/>
              <a:gd name="T21" fmla="*/ 1765 h 1766"/>
              <a:gd name="T22" fmla="*/ 794 w 6837"/>
              <a:gd name="T23" fmla="*/ 1765 h 1766"/>
              <a:gd name="T24" fmla="*/ 589 w 6837"/>
              <a:gd name="T25" fmla="*/ 1669 h 1766"/>
              <a:gd name="T26" fmla="*/ 77 w 6837"/>
              <a:gd name="T27" fmla="*/ 1044 h 1766"/>
              <a:gd name="T28" fmla="*/ 77 w 6837"/>
              <a:gd name="T29" fmla="*/ 720 h 17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6837" h="1766">
                <a:moveTo>
                  <a:pt x="77" y="720"/>
                </a:moveTo>
                <a:lnTo>
                  <a:pt x="589" y="96"/>
                </a:lnTo>
                <a:cubicBezTo>
                  <a:pt x="639" y="35"/>
                  <a:pt x="715" y="0"/>
                  <a:pt x="794" y="0"/>
                </a:cubicBezTo>
                <a:lnTo>
                  <a:pt x="2242" y="0"/>
                </a:lnTo>
                <a:lnTo>
                  <a:pt x="5124" y="0"/>
                </a:lnTo>
                <a:lnTo>
                  <a:pt x="6572" y="0"/>
                </a:lnTo>
                <a:cubicBezTo>
                  <a:pt x="6717" y="0"/>
                  <a:pt x="6836" y="116"/>
                  <a:pt x="6836" y="258"/>
                </a:cubicBezTo>
                <a:lnTo>
                  <a:pt x="6836" y="1506"/>
                </a:lnTo>
                <a:cubicBezTo>
                  <a:pt x="6836" y="1649"/>
                  <a:pt x="6717" y="1765"/>
                  <a:pt x="6572" y="1765"/>
                </a:cubicBezTo>
                <a:lnTo>
                  <a:pt x="5124" y="1765"/>
                </a:lnTo>
                <a:lnTo>
                  <a:pt x="2242" y="1765"/>
                </a:lnTo>
                <a:lnTo>
                  <a:pt x="794" y="1765"/>
                </a:lnTo>
                <a:cubicBezTo>
                  <a:pt x="715" y="1765"/>
                  <a:pt x="639" y="1730"/>
                  <a:pt x="589" y="1669"/>
                </a:cubicBezTo>
                <a:lnTo>
                  <a:pt x="77" y="1044"/>
                </a:lnTo>
                <a:cubicBezTo>
                  <a:pt x="0" y="950"/>
                  <a:pt x="0" y="815"/>
                  <a:pt x="77" y="72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080" dirty="0">
              <a:latin typeface="Abadi MT Condensed Light" panose="020B0306030101010103" pitchFamily="34" charset="77"/>
            </a:endParaRPr>
          </a:p>
        </p:txBody>
      </p:sp>
      <p:sp>
        <p:nvSpPr>
          <p:cNvPr id="31" name="Freeform 9">
            <a:extLst>
              <a:ext uri="{FF2B5EF4-FFF2-40B4-BE49-F238E27FC236}">
                <a16:creationId xmlns:a16="http://schemas.microsoft.com/office/drawing/2014/main" id="{FF73E82C-33FD-03B3-F663-D2CD1644A3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70917" y="7153568"/>
            <a:ext cx="1252537" cy="836612"/>
          </a:xfrm>
          <a:custGeom>
            <a:avLst/>
            <a:gdLst>
              <a:gd name="T0" fmla="*/ 480 w 1674"/>
              <a:gd name="T1" fmla="*/ 1118 h 1119"/>
              <a:gd name="T2" fmla="*/ 1496 w 1674"/>
              <a:gd name="T3" fmla="*/ 1118 h 1119"/>
              <a:gd name="T4" fmla="*/ 1673 w 1674"/>
              <a:gd name="T5" fmla="*/ 947 h 1119"/>
              <a:gd name="T6" fmla="*/ 1673 w 1674"/>
              <a:gd name="T7" fmla="*/ 172 h 1119"/>
              <a:gd name="T8" fmla="*/ 1496 w 1674"/>
              <a:gd name="T9" fmla="*/ 0 h 1119"/>
              <a:gd name="T10" fmla="*/ 480 w 1674"/>
              <a:gd name="T11" fmla="*/ 0 h 1119"/>
              <a:gd name="T12" fmla="*/ 336 w 1674"/>
              <a:gd name="T13" fmla="*/ 71 h 1119"/>
              <a:gd name="T14" fmla="*/ 45 w 1674"/>
              <a:gd name="T15" fmla="*/ 459 h 1119"/>
              <a:gd name="T16" fmla="*/ 45 w 1674"/>
              <a:gd name="T17" fmla="*/ 660 h 1119"/>
              <a:gd name="T18" fmla="*/ 336 w 1674"/>
              <a:gd name="T19" fmla="*/ 1047 h 1119"/>
              <a:gd name="T20" fmla="*/ 480 w 1674"/>
              <a:gd name="T21" fmla="*/ 1118 h 11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74" h="1119">
                <a:moveTo>
                  <a:pt x="480" y="1118"/>
                </a:moveTo>
                <a:lnTo>
                  <a:pt x="1496" y="1118"/>
                </a:lnTo>
                <a:cubicBezTo>
                  <a:pt x="1594" y="1118"/>
                  <a:pt x="1673" y="1041"/>
                  <a:pt x="1673" y="947"/>
                </a:cubicBezTo>
                <a:lnTo>
                  <a:pt x="1673" y="172"/>
                </a:lnTo>
                <a:cubicBezTo>
                  <a:pt x="1673" y="77"/>
                  <a:pt x="1594" y="0"/>
                  <a:pt x="1496" y="0"/>
                </a:cubicBezTo>
                <a:lnTo>
                  <a:pt x="480" y="0"/>
                </a:lnTo>
                <a:cubicBezTo>
                  <a:pt x="423" y="0"/>
                  <a:pt x="369" y="26"/>
                  <a:pt x="336" y="71"/>
                </a:cubicBezTo>
                <a:lnTo>
                  <a:pt x="45" y="459"/>
                </a:lnTo>
                <a:cubicBezTo>
                  <a:pt x="0" y="519"/>
                  <a:pt x="0" y="600"/>
                  <a:pt x="45" y="660"/>
                </a:cubicBezTo>
                <a:lnTo>
                  <a:pt x="336" y="1047"/>
                </a:lnTo>
                <a:cubicBezTo>
                  <a:pt x="369" y="1092"/>
                  <a:pt x="423" y="1118"/>
                  <a:pt x="480" y="1118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080" dirty="0">
              <a:latin typeface="Abadi MT Condensed Light" panose="020B0306030101010103" pitchFamily="34" charset="77"/>
            </a:endParaRPr>
          </a:p>
        </p:txBody>
      </p:sp>
      <p:sp>
        <p:nvSpPr>
          <p:cNvPr id="494" name="Freeform 451">
            <a:extLst>
              <a:ext uri="{FF2B5EF4-FFF2-40B4-BE49-F238E27FC236}">
                <a16:creationId xmlns:a16="http://schemas.microsoft.com/office/drawing/2014/main" id="{B1232DFE-7093-3AD2-05E6-DD8412E06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1125" y="1666875"/>
            <a:ext cx="6434138" cy="1957388"/>
          </a:xfrm>
          <a:custGeom>
            <a:avLst/>
            <a:gdLst>
              <a:gd name="T0" fmla="*/ 7975 w 8606"/>
              <a:gd name="T1" fmla="*/ 2617 h 2618"/>
              <a:gd name="T2" fmla="*/ 7975 w 8606"/>
              <a:gd name="T3" fmla="*/ 2586 h 2618"/>
              <a:gd name="T4" fmla="*/ 8575 w 8606"/>
              <a:gd name="T5" fmla="*/ 1987 h 2618"/>
              <a:gd name="T6" fmla="*/ 8575 w 8606"/>
              <a:gd name="T7" fmla="*/ 1963 h 2618"/>
              <a:gd name="T8" fmla="*/ 7978 w 8606"/>
              <a:gd name="T9" fmla="*/ 1363 h 2618"/>
              <a:gd name="T10" fmla="*/ 627 w 8606"/>
              <a:gd name="T11" fmla="*/ 1327 h 2618"/>
              <a:gd name="T12" fmla="*/ 0 w 8606"/>
              <a:gd name="T13" fmla="*/ 697 h 2618"/>
              <a:gd name="T14" fmla="*/ 0 w 8606"/>
              <a:gd name="T15" fmla="*/ 631 h 2618"/>
              <a:gd name="T16" fmla="*/ 630 w 8606"/>
              <a:gd name="T17" fmla="*/ 0 h 2618"/>
              <a:gd name="T18" fmla="*/ 630 w 8606"/>
              <a:gd name="T19" fmla="*/ 31 h 2618"/>
              <a:gd name="T20" fmla="*/ 31 w 8606"/>
              <a:gd name="T21" fmla="*/ 631 h 2618"/>
              <a:gd name="T22" fmla="*/ 31 w 8606"/>
              <a:gd name="T23" fmla="*/ 697 h 2618"/>
              <a:gd name="T24" fmla="*/ 627 w 8606"/>
              <a:gd name="T25" fmla="*/ 1296 h 2618"/>
              <a:gd name="T26" fmla="*/ 7978 w 8606"/>
              <a:gd name="T27" fmla="*/ 1333 h 2618"/>
              <a:gd name="T28" fmla="*/ 8605 w 8606"/>
              <a:gd name="T29" fmla="*/ 1963 h 2618"/>
              <a:gd name="T30" fmla="*/ 8605 w 8606"/>
              <a:gd name="T31" fmla="*/ 1987 h 2618"/>
              <a:gd name="T32" fmla="*/ 7975 w 8606"/>
              <a:gd name="T33" fmla="*/ 2617 h 26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8606" h="2618">
                <a:moveTo>
                  <a:pt x="7975" y="2617"/>
                </a:moveTo>
                <a:lnTo>
                  <a:pt x="7975" y="2586"/>
                </a:lnTo>
                <a:cubicBezTo>
                  <a:pt x="8306" y="2586"/>
                  <a:pt x="8575" y="2317"/>
                  <a:pt x="8575" y="1987"/>
                </a:cubicBezTo>
                <a:lnTo>
                  <a:pt x="8575" y="1963"/>
                </a:lnTo>
                <a:cubicBezTo>
                  <a:pt x="8575" y="1634"/>
                  <a:pt x="8307" y="1365"/>
                  <a:pt x="7978" y="1363"/>
                </a:cubicBezTo>
                <a:lnTo>
                  <a:pt x="627" y="1327"/>
                </a:lnTo>
                <a:cubicBezTo>
                  <a:pt x="282" y="1326"/>
                  <a:pt x="0" y="1042"/>
                  <a:pt x="0" y="697"/>
                </a:cubicBezTo>
                <a:lnTo>
                  <a:pt x="0" y="631"/>
                </a:lnTo>
                <a:cubicBezTo>
                  <a:pt x="0" y="283"/>
                  <a:pt x="283" y="0"/>
                  <a:pt x="630" y="0"/>
                </a:cubicBezTo>
                <a:lnTo>
                  <a:pt x="630" y="31"/>
                </a:lnTo>
                <a:cubicBezTo>
                  <a:pt x="300" y="31"/>
                  <a:pt x="31" y="300"/>
                  <a:pt x="31" y="631"/>
                </a:cubicBezTo>
                <a:lnTo>
                  <a:pt x="31" y="697"/>
                </a:lnTo>
                <a:cubicBezTo>
                  <a:pt x="31" y="1026"/>
                  <a:pt x="298" y="1295"/>
                  <a:pt x="627" y="1296"/>
                </a:cubicBezTo>
                <a:lnTo>
                  <a:pt x="7978" y="1333"/>
                </a:lnTo>
                <a:cubicBezTo>
                  <a:pt x="8324" y="1335"/>
                  <a:pt x="8605" y="1617"/>
                  <a:pt x="8605" y="1963"/>
                </a:cubicBezTo>
                <a:lnTo>
                  <a:pt x="8605" y="1987"/>
                </a:lnTo>
                <a:cubicBezTo>
                  <a:pt x="8605" y="2334"/>
                  <a:pt x="8323" y="2617"/>
                  <a:pt x="7975" y="261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080" dirty="0">
              <a:latin typeface="Abadi MT Condensed Light" panose="020B0306030101010103" pitchFamily="34" charset="77"/>
              <a:cs typeface="Futura Medium" panose="020B0602020204020303" pitchFamily="34" charset="-79"/>
            </a:endParaRPr>
          </a:p>
        </p:txBody>
      </p:sp>
      <p:sp>
        <p:nvSpPr>
          <p:cNvPr id="495" name="Freeform 452">
            <a:extLst>
              <a:ext uri="{FF2B5EF4-FFF2-40B4-BE49-F238E27FC236}">
                <a16:creationId xmlns:a16="http://schemas.microsoft.com/office/drawing/2014/main" id="{4AFB562B-1CFA-2DF4-E24D-B1435330AF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1125" y="3598863"/>
            <a:ext cx="6434138" cy="1957387"/>
          </a:xfrm>
          <a:custGeom>
            <a:avLst/>
            <a:gdLst>
              <a:gd name="T0" fmla="*/ 7975 w 8606"/>
              <a:gd name="T1" fmla="*/ 2617 h 2618"/>
              <a:gd name="T2" fmla="*/ 7975 w 8606"/>
              <a:gd name="T3" fmla="*/ 2586 h 2618"/>
              <a:gd name="T4" fmla="*/ 8575 w 8606"/>
              <a:gd name="T5" fmla="*/ 1986 h 2618"/>
              <a:gd name="T6" fmla="*/ 8575 w 8606"/>
              <a:gd name="T7" fmla="*/ 1963 h 2618"/>
              <a:gd name="T8" fmla="*/ 7978 w 8606"/>
              <a:gd name="T9" fmla="*/ 1363 h 2618"/>
              <a:gd name="T10" fmla="*/ 627 w 8606"/>
              <a:gd name="T11" fmla="*/ 1327 h 2618"/>
              <a:gd name="T12" fmla="*/ 0 w 8606"/>
              <a:gd name="T13" fmla="*/ 697 h 2618"/>
              <a:gd name="T14" fmla="*/ 0 w 8606"/>
              <a:gd name="T15" fmla="*/ 630 h 2618"/>
              <a:gd name="T16" fmla="*/ 630 w 8606"/>
              <a:gd name="T17" fmla="*/ 0 h 2618"/>
              <a:gd name="T18" fmla="*/ 630 w 8606"/>
              <a:gd name="T19" fmla="*/ 31 h 2618"/>
              <a:gd name="T20" fmla="*/ 31 w 8606"/>
              <a:gd name="T21" fmla="*/ 630 h 2618"/>
              <a:gd name="T22" fmla="*/ 31 w 8606"/>
              <a:gd name="T23" fmla="*/ 697 h 2618"/>
              <a:gd name="T24" fmla="*/ 627 w 8606"/>
              <a:gd name="T25" fmla="*/ 1296 h 2618"/>
              <a:gd name="T26" fmla="*/ 7978 w 8606"/>
              <a:gd name="T27" fmla="*/ 1332 h 2618"/>
              <a:gd name="T28" fmla="*/ 8605 w 8606"/>
              <a:gd name="T29" fmla="*/ 1963 h 2618"/>
              <a:gd name="T30" fmla="*/ 8605 w 8606"/>
              <a:gd name="T31" fmla="*/ 1986 h 2618"/>
              <a:gd name="T32" fmla="*/ 7975 w 8606"/>
              <a:gd name="T33" fmla="*/ 2617 h 26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8606" h="2618">
                <a:moveTo>
                  <a:pt x="7975" y="2617"/>
                </a:moveTo>
                <a:lnTo>
                  <a:pt x="7975" y="2586"/>
                </a:lnTo>
                <a:cubicBezTo>
                  <a:pt x="8306" y="2586"/>
                  <a:pt x="8575" y="2317"/>
                  <a:pt x="8575" y="1986"/>
                </a:cubicBezTo>
                <a:lnTo>
                  <a:pt x="8575" y="1963"/>
                </a:lnTo>
                <a:cubicBezTo>
                  <a:pt x="8575" y="1634"/>
                  <a:pt x="8307" y="1365"/>
                  <a:pt x="7978" y="1363"/>
                </a:cubicBezTo>
                <a:lnTo>
                  <a:pt x="627" y="1327"/>
                </a:lnTo>
                <a:cubicBezTo>
                  <a:pt x="282" y="1325"/>
                  <a:pt x="0" y="1043"/>
                  <a:pt x="0" y="697"/>
                </a:cubicBezTo>
                <a:lnTo>
                  <a:pt x="0" y="630"/>
                </a:lnTo>
                <a:cubicBezTo>
                  <a:pt x="0" y="283"/>
                  <a:pt x="283" y="0"/>
                  <a:pt x="630" y="0"/>
                </a:cubicBezTo>
                <a:lnTo>
                  <a:pt x="630" y="31"/>
                </a:lnTo>
                <a:cubicBezTo>
                  <a:pt x="300" y="31"/>
                  <a:pt x="31" y="300"/>
                  <a:pt x="31" y="630"/>
                </a:cubicBezTo>
                <a:lnTo>
                  <a:pt x="31" y="697"/>
                </a:lnTo>
                <a:cubicBezTo>
                  <a:pt x="31" y="1025"/>
                  <a:pt x="298" y="1295"/>
                  <a:pt x="627" y="1296"/>
                </a:cubicBezTo>
                <a:lnTo>
                  <a:pt x="7978" y="1332"/>
                </a:lnTo>
                <a:cubicBezTo>
                  <a:pt x="8324" y="1334"/>
                  <a:pt x="8605" y="1617"/>
                  <a:pt x="8605" y="1963"/>
                </a:cubicBezTo>
                <a:lnTo>
                  <a:pt x="8605" y="1986"/>
                </a:lnTo>
                <a:cubicBezTo>
                  <a:pt x="8605" y="2334"/>
                  <a:pt x="8323" y="2617"/>
                  <a:pt x="7975" y="261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080" dirty="0">
              <a:latin typeface="Abadi MT Condensed Light" panose="020B0306030101010103" pitchFamily="34" charset="77"/>
              <a:cs typeface="Futura Medium" panose="020B0602020204020303" pitchFamily="34" charset="-79"/>
            </a:endParaRPr>
          </a:p>
        </p:txBody>
      </p:sp>
      <p:sp>
        <p:nvSpPr>
          <p:cNvPr id="496" name="Freeform 453">
            <a:extLst>
              <a:ext uri="{FF2B5EF4-FFF2-40B4-BE49-F238E27FC236}">
                <a16:creationId xmlns:a16="http://schemas.microsoft.com/office/drawing/2014/main" id="{C3512EE9-702E-E8FF-955E-4DBAB120DC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1125" y="5529263"/>
            <a:ext cx="6434138" cy="1958975"/>
          </a:xfrm>
          <a:custGeom>
            <a:avLst/>
            <a:gdLst>
              <a:gd name="T0" fmla="*/ 7975 w 8606"/>
              <a:gd name="T1" fmla="*/ 2617 h 2618"/>
              <a:gd name="T2" fmla="*/ 7975 w 8606"/>
              <a:gd name="T3" fmla="*/ 2587 h 2618"/>
              <a:gd name="T4" fmla="*/ 8575 w 8606"/>
              <a:gd name="T5" fmla="*/ 1986 h 2618"/>
              <a:gd name="T6" fmla="*/ 8575 w 8606"/>
              <a:gd name="T7" fmla="*/ 1963 h 2618"/>
              <a:gd name="T8" fmla="*/ 7978 w 8606"/>
              <a:gd name="T9" fmla="*/ 1363 h 2618"/>
              <a:gd name="T10" fmla="*/ 627 w 8606"/>
              <a:gd name="T11" fmla="*/ 1327 h 2618"/>
              <a:gd name="T12" fmla="*/ 0 w 8606"/>
              <a:gd name="T13" fmla="*/ 697 h 2618"/>
              <a:gd name="T14" fmla="*/ 0 w 8606"/>
              <a:gd name="T15" fmla="*/ 631 h 2618"/>
              <a:gd name="T16" fmla="*/ 630 w 8606"/>
              <a:gd name="T17" fmla="*/ 0 h 2618"/>
              <a:gd name="T18" fmla="*/ 630 w 8606"/>
              <a:gd name="T19" fmla="*/ 31 h 2618"/>
              <a:gd name="T20" fmla="*/ 31 w 8606"/>
              <a:gd name="T21" fmla="*/ 631 h 2618"/>
              <a:gd name="T22" fmla="*/ 31 w 8606"/>
              <a:gd name="T23" fmla="*/ 697 h 2618"/>
              <a:gd name="T24" fmla="*/ 627 w 8606"/>
              <a:gd name="T25" fmla="*/ 1296 h 2618"/>
              <a:gd name="T26" fmla="*/ 7978 w 8606"/>
              <a:gd name="T27" fmla="*/ 1333 h 2618"/>
              <a:gd name="T28" fmla="*/ 8605 w 8606"/>
              <a:gd name="T29" fmla="*/ 1963 h 2618"/>
              <a:gd name="T30" fmla="*/ 8605 w 8606"/>
              <a:gd name="T31" fmla="*/ 1986 h 2618"/>
              <a:gd name="T32" fmla="*/ 7975 w 8606"/>
              <a:gd name="T33" fmla="*/ 2617 h 26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8606" h="2618">
                <a:moveTo>
                  <a:pt x="7975" y="2617"/>
                </a:moveTo>
                <a:lnTo>
                  <a:pt x="7975" y="2587"/>
                </a:lnTo>
                <a:cubicBezTo>
                  <a:pt x="8306" y="2587"/>
                  <a:pt x="8575" y="2317"/>
                  <a:pt x="8575" y="1986"/>
                </a:cubicBezTo>
                <a:lnTo>
                  <a:pt x="8575" y="1963"/>
                </a:lnTo>
                <a:cubicBezTo>
                  <a:pt x="8575" y="1634"/>
                  <a:pt x="8307" y="1365"/>
                  <a:pt x="7978" y="1363"/>
                </a:cubicBezTo>
                <a:lnTo>
                  <a:pt x="627" y="1327"/>
                </a:lnTo>
                <a:cubicBezTo>
                  <a:pt x="282" y="1325"/>
                  <a:pt x="0" y="1042"/>
                  <a:pt x="0" y="697"/>
                </a:cubicBezTo>
                <a:lnTo>
                  <a:pt x="0" y="631"/>
                </a:lnTo>
                <a:cubicBezTo>
                  <a:pt x="0" y="283"/>
                  <a:pt x="283" y="0"/>
                  <a:pt x="630" y="0"/>
                </a:cubicBezTo>
                <a:lnTo>
                  <a:pt x="630" y="31"/>
                </a:lnTo>
                <a:cubicBezTo>
                  <a:pt x="300" y="31"/>
                  <a:pt x="31" y="300"/>
                  <a:pt x="31" y="631"/>
                </a:cubicBezTo>
                <a:lnTo>
                  <a:pt x="31" y="697"/>
                </a:lnTo>
                <a:cubicBezTo>
                  <a:pt x="31" y="1026"/>
                  <a:pt x="298" y="1295"/>
                  <a:pt x="627" y="1296"/>
                </a:cubicBezTo>
                <a:lnTo>
                  <a:pt x="7978" y="1333"/>
                </a:lnTo>
                <a:cubicBezTo>
                  <a:pt x="8324" y="1335"/>
                  <a:pt x="8605" y="1617"/>
                  <a:pt x="8605" y="1963"/>
                </a:cubicBezTo>
                <a:lnTo>
                  <a:pt x="8605" y="1986"/>
                </a:lnTo>
                <a:cubicBezTo>
                  <a:pt x="8605" y="2334"/>
                  <a:pt x="8323" y="2617"/>
                  <a:pt x="7975" y="261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080" dirty="0">
              <a:latin typeface="Abadi MT Condensed Light" panose="020B0306030101010103" pitchFamily="34" charset="77"/>
              <a:cs typeface="Futura Medium" panose="020B0602020204020303" pitchFamily="34" charset="-79"/>
            </a:endParaRPr>
          </a:p>
        </p:txBody>
      </p:sp>
      <p:sp>
        <p:nvSpPr>
          <p:cNvPr id="501" name="Freeform 458">
            <a:extLst>
              <a:ext uri="{FF2B5EF4-FFF2-40B4-BE49-F238E27FC236}">
                <a16:creationId xmlns:a16="http://schemas.microsoft.com/office/drawing/2014/main" id="{3A470FFC-81A8-822D-5FFD-636D92074A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974" y="2339975"/>
            <a:ext cx="479425" cy="1128712"/>
          </a:xfrm>
          <a:custGeom>
            <a:avLst/>
            <a:gdLst>
              <a:gd name="T0" fmla="*/ 586 w 621"/>
              <a:gd name="T1" fmla="*/ 9 h 1471"/>
              <a:gd name="T2" fmla="*/ 560 w 621"/>
              <a:gd name="T3" fmla="*/ 3 h 1471"/>
              <a:gd name="T4" fmla="*/ 547 w 621"/>
              <a:gd name="T5" fmla="*/ 5 h 1471"/>
              <a:gd name="T6" fmla="*/ 502 w 621"/>
              <a:gd name="T7" fmla="*/ 48 h 1471"/>
              <a:gd name="T8" fmla="*/ 499 w 621"/>
              <a:gd name="T9" fmla="*/ 64 h 1471"/>
              <a:gd name="T10" fmla="*/ 499 w 621"/>
              <a:gd name="T11" fmla="*/ 160 h 1471"/>
              <a:gd name="T12" fmla="*/ 491 w 621"/>
              <a:gd name="T13" fmla="*/ 242 h 1471"/>
              <a:gd name="T14" fmla="*/ 463 w 621"/>
              <a:gd name="T15" fmla="*/ 318 h 1471"/>
              <a:gd name="T16" fmla="*/ 463 w 621"/>
              <a:gd name="T17" fmla="*/ 311 h 1471"/>
              <a:gd name="T18" fmla="*/ 354 w 621"/>
              <a:gd name="T19" fmla="*/ 280 h 1471"/>
              <a:gd name="T20" fmla="*/ 258 w 621"/>
              <a:gd name="T21" fmla="*/ 281 h 1471"/>
              <a:gd name="T22" fmla="*/ 157 w 621"/>
              <a:gd name="T23" fmla="*/ 314 h 1471"/>
              <a:gd name="T24" fmla="*/ 129 w 621"/>
              <a:gd name="T25" fmla="*/ 239 h 1471"/>
              <a:gd name="T26" fmla="*/ 121 w 621"/>
              <a:gd name="T27" fmla="*/ 157 h 1471"/>
              <a:gd name="T28" fmla="*/ 121 w 621"/>
              <a:gd name="T29" fmla="*/ 61 h 1471"/>
              <a:gd name="T30" fmla="*/ 119 w 621"/>
              <a:gd name="T31" fmla="*/ 45 h 1471"/>
              <a:gd name="T32" fmla="*/ 74 w 621"/>
              <a:gd name="T33" fmla="*/ 2 h 1471"/>
              <a:gd name="T34" fmla="*/ 61 w 621"/>
              <a:gd name="T35" fmla="*/ 0 h 1471"/>
              <a:gd name="T36" fmla="*/ 35 w 621"/>
              <a:gd name="T37" fmla="*/ 6 h 1471"/>
              <a:gd name="T38" fmla="*/ 0 w 621"/>
              <a:gd name="T39" fmla="*/ 61 h 1471"/>
              <a:gd name="T40" fmla="*/ 0 w 621"/>
              <a:gd name="T41" fmla="*/ 148 h 1471"/>
              <a:gd name="T42" fmla="*/ 7 w 621"/>
              <a:gd name="T43" fmla="*/ 267 h 1471"/>
              <a:gd name="T44" fmla="*/ 44 w 621"/>
              <a:gd name="T45" fmla="*/ 364 h 1471"/>
              <a:gd name="T46" fmla="*/ 157 w 621"/>
              <a:gd name="T47" fmla="*/ 486 h 1471"/>
              <a:gd name="T48" fmla="*/ 157 w 621"/>
              <a:gd name="T49" fmla="*/ 695 h 1471"/>
              <a:gd name="T50" fmla="*/ 156 w 621"/>
              <a:gd name="T51" fmla="*/ 695 h 1471"/>
              <a:gd name="T52" fmla="*/ 156 w 621"/>
              <a:gd name="T53" fmla="*/ 758 h 1471"/>
              <a:gd name="T54" fmla="*/ 157 w 621"/>
              <a:gd name="T55" fmla="*/ 767 h 1471"/>
              <a:gd name="T56" fmla="*/ 156 w 621"/>
              <a:gd name="T57" fmla="*/ 771 h 1471"/>
              <a:gd name="T58" fmla="*/ 156 w 621"/>
              <a:gd name="T59" fmla="*/ 908 h 1471"/>
              <a:gd name="T60" fmla="*/ 157 w 621"/>
              <a:gd name="T61" fmla="*/ 908 h 1471"/>
              <a:gd name="T62" fmla="*/ 157 w 621"/>
              <a:gd name="T63" fmla="*/ 1399 h 1471"/>
              <a:gd name="T64" fmla="*/ 229 w 621"/>
              <a:gd name="T65" fmla="*/ 1470 h 1471"/>
              <a:gd name="T66" fmla="*/ 301 w 621"/>
              <a:gd name="T67" fmla="*/ 1399 h 1471"/>
              <a:gd name="T68" fmla="*/ 301 w 621"/>
              <a:gd name="T69" fmla="*/ 908 h 1471"/>
              <a:gd name="T70" fmla="*/ 322 w 621"/>
              <a:gd name="T71" fmla="*/ 908 h 1471"/>
              <a:gd name="T72" fmla="*/ 322 w 621"/>
              <a:gd name="T73" fmla="*/ 1399 h 1471"/>
              <a:gd name="T74" fmla="*/ 394 w 621"/>
              <a:gd name="T75" fmla="*/ 1470 h 1471"/>
              <a:gd name="T76" fmla="*/ 466 w 621"/>
              <a:gd name="T77" fmla="*/ 1399 h 1471"/>
              <a:gd name="T78" fmla="*/ 466 w 621"/>
              <a:gd name="T79" fmla="*/ 908 h 1471"/>
              <a:gd name="T80" fmla="*/ 466 w 621"/>
              <a:gd name="T81" fmla="*/ 868 h 1471"/>
              <a:gd name="T82" fmla="*/ 466 w 621"/>
              <a:gd name="T83" fmla="*/ 864 h 1471"/>
              <a:gd name="T84" fmla="*/ 465 w 621"/>
              <a:gd name="T85" fmla="*/ 813 h 1471"/>
              <a:gd name="T86" fmla="*/ 464 w 621"/>
              <a:gd name="T87" fmla="*/ 754 h 1471"/>
              <a:gd name="T88" fmla="*/ 464 w 621"/>
              <a:gd name="T89" fmla="*/ 753 h 1471"/>
              <a:gd name="T90" fmla="*/ 463 w 621"/>
              <a:gd name="T91" fmla="*/ 671 h 1471"/>
              <a:gd name="T92" fmla="*/ 463 w 621"/>
              <a:gd name="T93" fmla="*/ 489 h 1471"/>
              <a:gd name="T94" fmla="*/ 576 w 621"/>
              <a:gd name="T95" fmla="*/ 367 h 1471"/>
              <a:gd name="T96" fmla="*/ 613 w 621"/>
              <a:gd name="T97" fmla="*/ 270 h 1471"/>
              <a:gd name="T98" fmla="*/ 620 w 621"/>
              <a:gd name="T99" fmla="*/ 151 h 1471"/>
              <a:gd name="T100" fmla="*/ 620 w 621"/>
              <a:gd name="T101" fmla="*/ 64 h 1471"/>
              <a:gd name="T102" fmla="*/ 586 w 621"/>
              <a:gd name="T103" fmla="*/ 9 h 1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621" h="1471">
                <a:moveTo>
                  <a:pt x="586" y="9"/>
                </a:moveTo>
                <a:cubicBezTo>
                  <a:pt x="578" y="5"/>
                  <a:pt x="569" y="3"/>
                  <a:pt x="560" y="3"/>
                </a:cubicBezTo>
                <a:cubicBezTo>
                  <a:pt x="556" y="3"/>
                  <a:pt x="551" y="4"/>
                  <a:pt x="547" y="5"/>
                </a:cubicBezTo>
                <a:cubicBezTo>
                  <a:pt x="524" y="8"/>
                  <a:pt x="505" y="23"/>
                  <a:pt x="502" y="48"/>
                </a:cubicBezTo>
                <a:cubicBezTo>
                  <a:pt x="500" y="53"/>
                  <a:pt x="499" y="58"/>
                  <a:pt x="499" y="64"/>
                </a:cubicBezTo>
                <a:lnTo>
                  <a:pt x="499" y="160"/>
                </a:lnTo>
                <a:cubicBezTo>
                  <a:pt x="499" y="196"/>
                  <a:pt x="494" y="228"/>
                  <a:pt x="491" y="242"/>
                </a:cubicBezTo>
                <a:cubicBezTo>
                  <a:pt x="485" y="269"/>
                  <a:pt x="476" y="295"/>
                  <a:pt x="463" y="318"/>
                </a:cubicBezTo>
                <a:lnTo>
                  <a:pt x="463" y="311"/>
                </a:lnTo>
                <a:cubicBezTo>
                  <a:pt x="432" y="294"/>
                  <a:pt x="396" y="283"/>
                  <a:pt x="354" y="280"/>
                </a:cubicBezTo>
                <a:cubicBezTo>
                  <a:pt x="323" y="273"/>
                  <a:pt x="289" y="274"/>
                  <a:pt x="258" y="281"/>
                </a:cubicBezTo>
                <a:cubicBezTo>
                  <a:pt x="220" y="286"/>
                  <a:pt x="186" y="297"/>
                  <a:pt x="157" y="314"/>
                </a:cubicBezTo>
                <a:cubicBezTo>
                  <a:pt x="144" y="292"/>
                  <a:pt x="135" y="266"/>
                  <a:pt x="129" y="239"/>
                </a:cubicBezTo>
                <a:cubicBezTo>
                  <a:pt x="126" y="224"/>
                  <a:pt x="121" y="193"/>
                  <a:pt x="121" y="157"/>
                </a:cubicBezTo>
                <a:lnTo>
                  <a:pt x="121" y="61"/>
                </a:lnTo>
                <a:cubicBezTo>
                  <a:pt x="121" y="55"/>
                  <a:pt x="120" y="50"/>
                  <a:pt x="119" y="45"/>
                </a:cubicBezTo>
                <a:cubicBezTo>
                  <a:pt x="116" y="20"/>
                  <a:pt x="96" y="5"/>
                  <a:pt x="74" y="2"/>
                </a:cubicBezTo>
                <a:cubicBezTo>
                  <a:pt x="69" y="1"/>
                  <a:pt x="65" y="0"/>
                  <a:pt x="61" y="0"/>
                </a:cubicBezTo>
                <a:cubicBezTo>
                  <a:pt x="52" y="0"/>
                  <a:pt x="43" y="3"/>
                  <a:pt x="35" y="6"/>
                </a:cubicBezTo>
                <a:cubicBezTo>
                  <a:pt x="14" y="16"/>
                  <a:pt x="0" y="37"/>
                  <a:pt x="0" y="61"/>
                </a:cubicBezTo>
                <a:lnTo>
                  <a:pt x="0" y="148"/>
                </a:lnTo>
                <a:cubicBezTo>
                  <a:pt x="0" y="211"/>
                  <a:pt x="7" y="264"/>
                  <a:pt x="7" y="267"/>
                </a:cubicBezTo>
                <a:cubicBezTo>
                  <a:pt x="16" y="302"/>
                  <a:pt x="28" y="334"/>
                  <a:pt x="44" y="364"/>
                </a:cubicBezTo>
                <a:cubicBezTo>
                  <a:pt x="70" y="415"/>
                  <a:pt x="108" y="458"/>
                  <a:pt x="157" y="486"/>
                </a:cubicBezTo>
                <a:lnTo>
                  <a:pt x="157" y="695"/>
                </a:lnTo>
                <a:lnTo>
                  <a:pt x="156" y="695"/>
                </a:lnTo>
                <a:lnTo>
                  <a:pt x="156" y="758"/>
                </a:lnTo>
                <a:cubicBezTo>
                  <a:pt x="156" y="761"/>
                  <a:pt x="157" y="764"/>
                  <a:pt x="157" y="767"/>
                </a:cubicBezTo>
                <a:cubicBezTo>
                  <a:pt x="157" y="768"/>
                  <a:pt x="156" y="769"/>
                  <a:pt x="156" y="771"/>
                </a:cubicBezTo>
                <a:cubicBezTo>
                  <a:pt x="156" y="816"/>
                  <a:pt x="156" y="862"/>
                  <a:pt x="156" y="908"/>
                </a:cubicBezTo>
                <a:lnTo>
                  <a:pt x="157" y="908"/>
                </a:lnTo>
                <a:lnTo>
                  <a:pt x="157" y="1399"/>
                </a:lnTo>
                <a:cubicBezTo>
                  <a:pt x="157" y="1439"/>
                  <a:pt x="189" y="1470"/>
                  <a:pt x="229" y="1470"/>
                </a:cubicBezTo>
                <a:cubicBezTo>
                  <a:pt x="269" y="1470"/>
                  <a:pt x="301" y="1439"/>
                  <a:pt x="301" y="1399"/>
                </a:cubicBezTo>
                <a:lnTo>
                  <a:pt x="301" y="908"/>
                </a:lnTo>
                <a:cubicBezTo>
                  <a:pt x="308" y="908"/>
                  <a:pt x="315" y="908"/>
                  <a:pt x="322" y="908"/>
                </a:cubicBezTo>
                <a:lnTo>
                  <a:pt x="322" y="1399"/>
                </a:lnTo>
                <a:cubicBezTo>
                  <a:pt x="322" y="1439"/>
                  <a:pt x="354" y="1470"/>
                  <a:pt x="394" y="1470"/>
                </a:cubicBezTo>
                <a:cubicBezTo>
                  <a:pt x="434" y="1470"/>
                  <a:pt x="466" y="1439"/>
                  <a:pt x="466" y="1399"/>
                </a:cubicBezTo>
                <a:lnTo>
                  <a:pt x="466" y="908"/>
                </a:lnTo>
                <a:lnTo>
                  <a:pt x="466" y="868"/>
                </a:lnTo>
                <a:cubicBezTo>
                  <a:pt x="466" y="867"/>
                  <a:pt x="466" y="866"/>
                  <a:pt x="466" y="864"/>
                </a:cubicBezTo>
                <a:lnTo>
                  <a:pt x="465" y="813"/>
                </a:lnTo>
                <a:lnTo>
                  <a:pt x="464" y="754"/>
                </a:lnTo>
                <a:lnTo>
                  <a:pt x="464" y="753"/>
                </a:lnTo>
                <a:cubicBezTo>
                  <a:pt x="464" y="726"/>
                  <a:pt x="464" y="698"/>
                  <a:pt x="463" y="671"/>
                </a:cubicBezTo>
                <a:lnTo>
                  <a:pt x="463" y="489"/>
                </a:lnTo>
                <a:cubicBezTo>
                  <a:pt x="513" y="461"/>
                  <a:pt x="550" y="418"/>
                  <a:pt x="576" y="367"/>
                </a:cubicBezTo>
                <a:cubicBezTo>
                  <a:pt x="592" y="337"/>
                  <a:pt x="604" y="305"/>
                  <a:pt x="613" y="270"/>
                </a:cubicBezTo>
                <a:cubicBezTo>
                  <a:pt x="614" y="267"/>
                  <a:pt x="620" y="215"/>
                  <a:pt x="620" y="151"/>
                </a:cubicBezTo>
                <a:lnTo>
                  <a:pt x="620" y="64"/>
                </a:lnTo>
                <a:cubicBezTo>
                  <a:pt x="620" y="40"/>
                  <a:pt x="606" y="19"/>
                  <a:pt x="586" y="9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080" dirty="0">
              <a:latin typeface="Abadi MT Condensed Light" panose="020B0306030101010103" pitchFamily="34" charset="77"/>
              <a:cs typeface="Futura Medium" panose="020B0602020204020303" pitchFamily="34" charset="-79"/>
            </a:endParaRPr>
          </a:p>
        </p:txBody>
      </p:sp>
      <p:sp>
        <p:nvSpPr>
          <p:cNvPr id="502" name="Freeform 459">
            <a:extLst>
              <a:ext uri="{FF2B5EF4-FFF2-40B4-BE49-F238E27FC236}">
                <a16:creationId xmlns:a16="http://schemas.microsoft.com/office/drawing/2014/main" id="{ED6E6607-A7B8-DB59-A453-2516FB14B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198" y="2213142"/>
            <a:ext cx="180975" cy="182563"/>
          </a:xfrm>
          <a:custGeom>
            <a:avLst/>
            <a:gdLst>
              <a:gd name="T0" fmla="*/ 120 w 241"/>
              <a:gd name="T1" fmla="*/ 241 h 242"/>
              <a:gd name="T2" fmla="*/ 240 w 241"/>
              <a:gd name="T3" fmla="*/ 120 h 242"/>
              <a:gd name="T4" fmla="*/ 120 w 241"/>
              <a:gd name="T5" fmla="*/ 0 h 242"/>
              <a:gd name="T6" fmla="*/ 0 w 241"/>
              <a:gd name="T7" fmla="*/ 120 h 242"/>
              <a:gd name="T8" fmla="*/ 120 w 241"/>
              <a:gd name="T9" fmla="*/ 241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1" h="242">
                <a:moveTo>
                  <a:pt x="120" y="241"/>
                </a:moveTo>
                <a:cubicBezTo>
                  <a:pt x="186" y="241"/>
                  <a:pt x="240" y="187"/>
                  <a:pt x="240" y="120"/>
                </a:cubicBezTo>
                <a:cubicBezTo>
                  <a:pt x="240" y="54"/>
                  <a:pt x="186" y="0"/>
                  <a:pt x="120" y="0"/>
                </a:cubicBezTo>
                <a:cubicBezTo>
                  <a:pt x="54" y="0"/>
                  <a:pt x="0" y="54"/>
                  <a:pt x="0" y="120"/>
                </a:cubicBezTo>
                <a:cubicBezTo>
                  <a:pt x="0" y="187"/>
                  <a:pt x="54" y="241"/>
                  <a:pt x="120" y="241"/>
                </a:cubicBezTo>
              </a:path>
            </a:pathLst>
          </a:custGeom>
          <a:solidFill>
            <a:srgbClr val="07909F"/>
          </a:solidFill>
          <a:ln>
            <a:noFill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080" dirty="0">
              <a:latin typeface="Abadi MT Condensed Light" panose="020B0306030101010103" pitchFamily="34" charset="77"/>
              <a:cs typeface="Futura Medium" panose="020B0602020204020303" pitchFamily="34" charset="-79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7F2B4B7-D7B6-4E0D-CCFD-CD3A33189FD0}"/>
              </a:ext>
            </a:extLst>
          </p:cNvPr>
          <p:cNvSpPr txBox="1"/>
          <p:nvPr/>
        </p:nvSpPr>
        <p:spPr>
          <a:xfrm>
            <a:off x="6889750" y="1344613"/>
            <a:ext cx="3654425" cy="415925"/>
          </a:xfrm>
          <a:prstGeom prst="rect">
            <a:avLst/>
          </a:prstGeom>
          <a:noFill/>
        </p:spPr>
        <p:txBody>
          <a:bodyPr wrap="none" anchor="b">
            <a:spAutoFit/>
          </a:bodyPr>
          <a:lstStyle/>
          <a:p>
            <a:pPr eaLnBrk="1" fontAlgn="auto" hangingPunct="1">
              <a:lnSpc>
                <a:spcPts val="2592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spc="-18" dirty="0">
                <a:solidFill>
                  <a:schemeClr val="bg1"/>
                </a:solidFill>
                <a:latin typeface="Abadi MT Condensed Light" panose="020B0306030101010103" pitchFamily="34" charset="77"/>
                <a:cs typeface="FUTURA MEDIUM" panose="020B0602020204020303" pitchFamily="34" charset="-79"/>
              </a:rPr>
              <a:t>MARKET ACCESS AND TRADE COMMITTEE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D521C66-4F93-0EC6-5079-710432439F64}"/>
              </a:ext>
            </a:extLst>
          </p:cNvPr>
          <p:cNvSpPr txBox="1"/>
          <p:nvPr/>
        </p:nvSpPr>
        <p:spPr>
          <a:xfrm>
            <a:off x="6831013" y="5181600"/>
            <a:ext cx="3881437" cy="742950"/>
          </a:xfrm>
          <a:prstGeom prst="rect">
            <a:avLst/>
          </a:prstGeom>
          <a:noFill/>
        </p:spPr>
        <p:txBody>
          <a:bodyPr anchor="b">
            <a:spAutoFit/>
          </a:bodyPr>
          <a:lstStyle/>
          <a:p>
            <a:pPr algn="ctr" eaLnBrk="1" fontAlgn="auto" hangingPunct="1">
              <a:lnSpc>
                <a:spcPts val="2592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spc="-18" dirty="0">
                <a:latin typeface="Abadi MT Condensed Light" panose="020B0306030101010103" pitchFamily="34" charset="77"/>
                <a:cs typeface="FUTURA MEDIUM" panose="020B0602020204020303" pitchFamily="34" charset="-79"/>
              </a:rPr>
              <a:t>COMMUNICATION, ADVOCACY AND OUTREACH  COMMITTEE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BE1717B-3CD3-D06C-BF82-D374E479B73F}"/>
              </a:ext>
            </a:extLst>
          </p:cNvPr>
          <p:cNvSpPr txBox="1"/>
          <p:nvPr/>
        </p:nvSpPr>
        <p:spPr>
          <a:xfrm>
            <a:off x="6239167" y="3424028"/>
            <a:ext cx="2881313" cy="431800"/>
          </a:xfrm>
          <a:prstGeom prst="rect">
            <a:avLst/>
          </a:prstGeom>
          <a:noFill/>
        </p:spPr>
        <p:txBody>
          <a:bodyPr wrap="none" anchor="b">
            <a:spAutoFit/>
          </a:bodyPr>
          <a:lstStyle/>
          <a:p>
            <a:pPr eaLnBrk="1" fontAlgn="auto" hangingPunct="1">
              <a:lnSpc>
                <a:spcPts val="2592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spc="-18" dirty="0">
                <a:latin typeface="Abadi MT Condensed Light" panose="020B0306030101010103" pitchFamily="34" charset="77"/>
                <a:cs typeface="FUTURA MEDIUM" panose="020B0602020204020303" pitchFamily="34" charset="-79"/>
              </a:rPr>
              <a:t>INNOVATION COMMITTEES 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628C2B4-D0AC-0DA7-F426-5CA74DE9F4C2}"/>
              </a:ext>
            </a:extLst>
          </p:cNvPr>
          <p:cNvSpPr txBox="1"/>
          <p:nvPr/>
        </p:nvSpPr>
        <p:spPr>
          <a:xfrm>
            <a:off x="5855735" y="7137571"/>
            <a:ext cx="4458849" cy="416589"/>
          </a:xfrm>
          <a:prstGeom prst="rect">
            <a:avLst/>
          </a:prstGeom>
          <a:noFill/>
        </p:spPr>
        <p:txBody>
          <a:bodyPr wrap="none" anchor="b">
            <a:spAutoFit/>
          </a:bodyPr>
          <a:lstStyle/>
          <a:p>
            <a:pPr eaLnBrk="1" fontAlgn="auto" hangingPunct="1">
              <a:lnSpc>
                <a:spcPts val="2592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spc="-18" dirty="0">
                <a:latin typeface="Abadi MT Condensed Light" panose="020B0306030101010103" pitchFamily="34" charset="77"/>
                <a:cs typeface="FUTURA MEDIUM" panose="020B0602020204020303" pitchFamily="34" charset="-79"/>
              </a:rPr>
              <a:t>PROMOTION &amp; ADOPTION OF ADVANCED GENETICS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91AE5F1-6DDF-F690-040C-FEE978E3D22C}"/>
              </a:ext>
            </a:extLst>
          </p:cNvPr>
          <p:cNvSpPr txBox="1"/>
          <p:nvPr/>
        </p:nvSpPr>
        <p:spPr>
          <a:xfrm>
            <a:off x="5872163" y="1258888"/>
            <a:ext cx="674687" cy="793750"/>
          </a:xfrm>
          <a:prstGeom prst="rect">
            <a:avLst/>
          </a:prstGeom>
          <a:noFill/>
        </p:spPr>
        <p:txBody>
          <a:bodyPr wrap="none" anchor="b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560" b="1" spc="-174" dirty="0">
                <a:solidFill>
                  <a:schemeClr val="bg1"/>
                </a:solidFill>
                <a:latin typeface="Abadi MT Condensed Light" panose="020B0306030101010103" pitchFamily="34" charset="77"/>
                <a:cs typeface="FUTURA MEDIUM" panose="020B0602020204020303" pitchFamily="34" charset="-79"/>
              </a:rPr>
              <a:t>01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8031248-4B80-DFBF-F788-A3B397E82DC6}"/>
              </a:ext>
            </a:extLst>
          </p:cNvPr>
          <p:cNvSpPr txBox="1"/>
          <p:nvPr/>
        </p:nvSpPr>
        <p:spPr>
          <a:xfrm>
            <a:off x="10439400" y="3192463"/>
            <a:ext cx="674688" cy="793750"/>
          </a:xfrm>
          <a:prstGeom prst="rect">
            <a:avLst/>
          </a:prstGeom>
          <a:noFill/>
        </p:spPr>
        <p:txBody>
          <a:bodyPr wrap="none" anchor="b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560" b="1" spc="-174" dirty="0">
                <a:solidFill>
                  <a:schemeClr val="bg1"/>
                </a:solidFill>
                <a:latin typeface="Abadi MT Condensed Light" panose="020B0306030101010103" pitchFamily="34" charset="77"/>
                <a:cs typeface="FUTURA MEDIUM" panose="020B0602020204020303" pitchFamily="34" charset="-79"/>
              </a:rPr>
              <a:t>02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916A981-152E-0F15-4111-D1A1802DD463}"/>
              </a:ext>
            </a:extLst>
          </p:cNvPr>
          <p:cNvSpPr txBox="1"/>
          <p:nvPr/>
        </p:nvSpPr>
        <p:spPr>
          <a:xfrm>
            <a:off x="5872163" y="5121275"/>
            <a:ext cx="674687" cy="793750"/>
          </a:xfrm>
          <a:prstGeom prst="rect">
            <a:avLst/>
          </a:prstGeom>
          <a:noFill/>
        </p:spPr>
        <p:txBody>
          <a:bodyPr wrap="none" anchor="b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560" b="1" spc="-174" dirty="0">
                <a:solidFill>
                  <a:schemeClr val="bg1"/>
                </a:solidFill>
                <a:latin typeface="Abadi MT Condensed Light" panose="020B0306030101010103" pitchFamily="34" charset="77"/>
                <a:cs typeface="FUTURA MEDIUM" panose="020B0602020204020303" pitchFamily="34" charset="-79"/>
              </a:rPr>
              <a:t>03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A1E4A05-8A9A-E3F2-CBA1-C435B9AE2603}"/>
              </a:ext>
            </a:extLst>
          </p:cNvPr>
          <p:cNvSpPr txBox="1"/>
          <p:nvPr/>
        </p:nvSpPr>
        <p:spPr>
          <a:xfrm>
            <a:off x="10546348" y="7185025"/>
            <a:ext cx="676275" cy="793750"/>
          </a:xfrm>
          <a:prstGeom prst="rect">
            <a:avLst/>
          </a:prstGeom>
          <a:noFill/>
        </p:spPr>
        <p:txBody>
          <a:bodyPr wrap="none" anchor="b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560" b="1" spc="-174" dirty="0">
                <a:solidFill>
                  <a:schemeClr val="bg1"/>
                </a:solidFill>
                <a:latin typeface="Abadi MT Condensed Light" panose="020B0306030101010103" pitchFamily="34" charset="77"/>
              </a:rPr>
              <a:t>04</a:t>
            </a:r>
          </a:p>
        </p:txBody>
      </p:sp>
      <p:sp>
        <p:nvSpPr>
          <p:cNvPr id="15383" name="ZoneTexte 3">
            <a:extLst>
              <a:ext uri="{FF2B5EF4-FFF2-40B4-BE49-F238E27FC236}">
                <a16:creationId xmlns:a16="http://schemas.microsoft.com/office/drawing/2014/main" id="{8FD7FCEA-2AAE-2AE4-A958-5A30ACB3AC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2214" y="240948"/>
            <a:ext cx="1184597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GB" altLang="fr-FR" sz="2800" b="1" dirty="0">
                <a:solidFill>
                  <a:srgbClr val="00B05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THEORICAL FRAME: AFSTA’S COMMITTEES, WORKING GROUPS</a:t>
            </a:r>
          </a:p>
        </p:txBody>
      </p:sp>
      <p:sp>
        <p:nvSpPr>
          <p:cNvPr id="15384" name="ZoneTexte 4">
            <a:extLst>
              <a:ext uri="{FF2B5EF4-FFF2-40B4-BE49-F238E27FC236}">
                <a16:creationId xmlns:a16="http://schemas.microsoft.com/office/drawing/2014/main" id="{C2105B2B-2877-0F63-E993-C04C4E06AD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18415" y="1122363"/>
            <a:ext cx="29384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fr-FR" sz="2000" b="1" dirty="0">
                <a:solidFill>
                  <a:srgbClr val="0070C0"/>
                </a:solidFill>
                <a:latin typeface="Abadi MT Condensed Light" panose="020B0306030101010103" pitchFamily="34" charset="77"/>
              </a:rPr>
              <a:t>Phytosanitary subcommittee</a:t>
            </a:r>
          </a:p>
        </p:txBody>
      </p:sp>
      <p:sp>
        <p:nvSpPr>
          <p:cNvPr id="15385" name="ZoneTexte 5">
            <a:extLst>
              <a:ext uri="{FF2B5EF4-FFF2-40B4-BE49-F238E27FC236}">
                <a16:creationId xmlns:a16="http://schemas.microsoft.com/office/drawing/2014/main" id="{17079F2F-AFB9-8BFC-0D21-66A3ABA99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72800" y="1490663"/>
            <a:ext cx="29384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fr-FR" sz="2000" b="1" dirty="0">
                <a:solidFill>
                  <a:srgbClr val="0070C0"/>
                </a:solidFill>
                <a:latin typeface="Abadi MT Condensed Light" panose="020B0306030101010103" pitchFamily="34" charset="77"/>
                <a:cs typeface="FUTURA MEDIUM" panose="020B0602020204020303" pitchFamily="34" charset="-79"/>
              </a:rPr>
              <a:t>IPR/PVP working group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0750F68-C9E9-27C3-F71A-8821A22E0BDC}"/>
              </a:ext>
            </a:extLst>
          </p:cNvPr>
          <p:cNvSpPr txBox="1"/>
          <p:nvPr/>
        </p:nvSpPr>
        <p:spPr>
          <a:xfrm>
            <a:off x="2632304" y="3196433"/>
            <a:ext cx="286677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2000" b="1" dirty="0">
                <a:solidFill>
                  <a:schemeClr val="accent2">
                    <a:lumMod val="75000"/>
                  </a:schemeClr>
                </a:solidFill>
                <a:latin typeface="Abadi MT Condensed Light" panose="020B0306030101010103" pitchFamily="34" charset="77"/>
                <a:cs typeface="FUTURA MEDIUM" panose="020B0602020204020303" pitchFamily="34" charset="-79"/>
              </a:rPr>
              <a:t>Plant Breeding Innovation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CB39755-6F4A-2FBD-9163-C5FD03025323}"/>
              </a:ext>
            </a:extLst>
          </p:cNvPr>
          <p:cNvSpPr txBox="1"/>
          <p:nvPr/>
        </p:nvSpPr>
        <p:spPr>
          <a:xfrm>
            <a:off x="2619520" y="3530590"/>
            <a:ext cx="28813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2000" b="1" dirty="0">
                <a:solidFill>
                  <a:schemeClr val="accent2">
                    <a:lumMod val="75000"/>
                  </a:schemeClr>
                </a:solidFill>
                <a:latin typeface="Abadi MT Condensed Light" panose="020B0306030101010103" pitchFamily="34" charset="77"/>
                <a:cs typeface="FUTURA MEDIUM" panose="020B0602020204020303" pitchFamily="34" charset="-79"/>
              </a:rPr>
              <a:t>Biotechnology 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6861D7E-E4BD-0257-EE6B-DC3A35DEB868}"/>
              </a:ext>
            </a:extLst>
          </p:cNvPr>
          <p:cNvSpPr txBox="1"/>
          <p:nvPr/>
        </p:nvSpPr>
        <p:spPr>
          <a:xfrm>
            <a:off x="2632304" y="3916132"/>
            <a:ext cx="268535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2000" b="1" dirty="0">
                <a:latin typeface="Abadi MT Condensed Light" panose="020B0306030101010103" pitchFamily="34" charset="77"/>
                <a:cs typeface="FUTURA MEDIUM" panose="020B0602020204020303" pitchFamily="34" charset="-79"/>
              </a:rPr>
              <a:t>Seed Treatment (not yet</a:t>
            </a:r>
            <a:r>
              <a:rPr lang="en-GB" sz="2000" b="1" dirty="0">
                <a:solidFill>
                  <a:schemeClr val="accent2">
                    <a:lumMod val="75000"/>
                  </a:schemeClr>
                </a:solidFill>
                <a:latin typeface="Abadi MT Condensed Light" panose="020B0306030101010103" pitchFamily="34" charset="77"/>
                <a:cs typeface="FUTURA MEDIUM" panose="020B0602020204020303" pitchFamily="34" charset="-79"/>
              </a:rPr>
              <a:t>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1445532-3D3F-E3FF-9878-56F26E28B307}"/>
              </a:ext>
            </a:extLst>
          </p:cNvPr>
          <p:cNvSpPr txBox="1"/>
          <p:nvPr/>
        </p:nvSpPr>
        <p:spPr>
          <a:xfrm>
            <a:off x="11561763" y="4916488"/>
            <a:ext cx="2295115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2000" b="1" dirty="0">
                <a:latin typeface="Abadi MT Condensed Light" panose="020B0306030101010103" pitchFamily="34" charset="77"/>
                <a:cs typeface="FUTURA MEDIUM" panose="020B0602020204020303" pitchFamily="34" charset="-79"/>
              </a:rPr>
              <a:t>Member engagement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2000" b="1" dirty="0">
                <a:latin typeface="Abadi MT Condensed Light" panose="020B0306030101010103" pitchFamily="34" charset="77"/>
                <a:cs typeface="FUTURA MEDIUM" panose="020B0602020204020303" pitchFamily="34" charset="-79"/>
              </a:rPr>
              <a:t>Events/congress</a:t>
            </a:r>
          </a:p>
        </p:txBody>
      </p:sp>
      <p:sp>
        <p:nvSpPr>
          <p:cNvPr id="15390" name="ZoneTexte 16">
            <a:extLst>
              <a:ext uri="{FF2B5EF4-FFF2-40B4-BE49-F238E27FC236}">
                <a16:creationId xmlns:a16="http://schemas.microsoft.com/office/drawing/2014/main" id="{95C32F99-C287-901C-C91E-46F3FC189C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6561" y="1820561"/>
            <a:ext cx="361757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eaLnBrk="1" hangingPunct="1"/>
            <a:r>
              <a:rPr lang="en-GB" altLang="fr-FR" sz="2000" b="1" i="1" dirty="0">
                <a:solidFill>
                  <a:schemeClr val="bg1"/>
                </a:solidFill>
                <a:latin typeface="Abadi MT Condensed Light" panose="020B0306030101010103" pitchFamily="34" charset="77"/>
                <a:cs typeface="FUTURA MEDIUM" panose="020B0602020204020303" pitchFamily="34" charset="-79"/>
              </a:rPr>
              <a:t>    Harmonization Policies &amp; </a:t>
            </a:r>
            <a:r>
              <a:rPr lang="en-GB" altLang="fr-FR" b="1" i="1" dirty="0">
                <a:solidFill>
                  <a:schemeClr val="bg1"/>
                </a:solidFill>
                <a:latin typeface="Abadi MT Condensed Light" panose="020B0306030101010103" pitchFamily="34" charset="77"/>
                <a:cs typeface="FUTURA MEDIUM" panose="020B0602020204020303" pitchFamily="34" charset="-79"/>
              </a:rPr>
              <a:t>regulations</a:t>
            </a:r>
          </a:p>
        </p:txBody>
      </p:sp>
      <p:sp>
        <p:nvSpPr>
          <p:cNvPr id="15391" name="ZoneTexte 6">
            <a:extLst>
              <a:ext uri="{FF2B5EF4-FFF2-40B4-BE49-F238E27FC236}">
                <a16:creationId xmlns:a16="http://schemas.microsoft.com/office/drawing/2014/main" id="{B5908DA0-183F-07EF-49B9-E0B189A56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0475" y="6946900"/>
            <a:ext cx="4611688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buFont typeface="Wingdings" pitchFamily="2" charset="2"/>
              <a:buChar char="v"/>
            </a:pPr>
            <a:r>
              <a:rPr lang="en-GB" altLang="fr-FR" sz="1600" b="1" dirty="0">
                <a:solidFill>
                  <a:srgbClr val="002060"/>
                </a:solidFill>
                <a:latin typeface="Abadi MT Condensed Light" panose="020B0306030101010103" pitchFamily="34" charset="77"/>
                <a:ea typeface="Verdana" panose="020B0604030504040204" pitchFamily="34" charset="0"/>
                <a:cs typeface="Verdana" panose="020B0604030504040204" pitchFamily="34" charset="0"/>
              </a:rPr>
              <a:t>African Cereal and Legumes Breeding Consortium. (ACLBC)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Char char="v"/>
            </a:pPr>
            <a:r>
              <a:rPr lang="en-GB" altLang="fr-FR" sz="1600" b="1" dirty="0">
                <a:solidFill>
                  <a:srgbClr val="002060"/>
                </a:solidFill>
                <a:latin typeface="Abadi MT Condensed Light" panose="020B0306030101010103" pitchFamily="34" charset="77"/>
                <a:ea typeface="Verdana" panose="020B0604030504040204" pitchFamily="34" charset="0"/>
                <a:cs typeface="Verdana" panose="020B0604030504040204" pitchFamily="34" charset="0"/>
              </a:rPr>
              <a:t>African Vegetable Breeding Consortium (AVBC)</a:t>
            </a:r>
          </a:p>
        </p:txBody>
      </p:sp>
      <p:sp>
        <p:nvSpPr>
          <p:cNvPr id="13" name="Flèche à angle droit 12">
            <a:extLst>
              <a:ext uri="{FF2B5EF4-FFF2-40B4-BE49-F238E27FC236}">
                <a16:creationId xmlns:a16="http://schemas.microsoft.com/office/drawing/2014/main" id="{01870551-E0AB-0853-4D66-583D4DAD5A3B}"/>
              </a:ext>
            </a:extLst>
          </p:cNvPr>
          <p:cNvSpPr/>
          <p:nvPr/>
        </p:nvSpPr>
        <p:spPr>
          <a:xfrm flipH="1">
            <a:off x="789655" y="3464092"/>
            <a:ext cx="479425" cy="3971925"/>
          </a:xfrm>
          <a:prstGeom prst="bent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TextBox 32">
            <a:extLst>
              <a:ext uri="{FF2B5EF4-FFF2-40B4-BE49-F238E27FC236}">
                <a16:creationId xmlns:a16="http://schemas.microsoft.com/office/drawing/2014/main" id="{FF5AF5AC-4D7F-CF32-3B5B-265C1DD10C91}"/>
              </a:ext>
            </a:extLst>
          </p:cNvPr>
          <p:cNvSpPr txBox="1"/>
          <p:nvPr/>
        </p:nvSpPr>
        <p:spPr>
          <a:xfrm>
            <a:off x="252413" y="1173163"/>
            <a:ext cx="4713287" cy="9159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i="1" spc="-18" dirty="0">
                <a:solidFill>
                  <a:schemeClr val="accent6">
                    <a:lumMod val="50000"/>
                  </a:schemeClr>
                </a:solidFill>
                <a:latin typeface="Rockwell" panose="02060603020205020403" pitchFamily="18" charset="77"/>
              </a:rPr>
              <a:t>Cultivate excellence in deliveries and make a significant impact with professional Technical Committees and working groups.</a:t>
            </a:r>
          </a:p>
        </p:txBody>
      </p:sp>
      <p:pic>
        <p:nvPicPr>
          <p:cNvPr id="2" name="Picture 1" descr="A logo on a black background&#10;&#10;AI-generated content may be incorrect.">
            <a:extLst>
              <a:ext uri="{FF2B5EF4-FFF2-40B4-BE49-F238E27FC236}">
                <a16:creationId xmlns:a16="http://schemas.microsoft.com/office/drawing/2014/main" id="{A068E429-3AD8-A924-6B32-E2B1C1DA8E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53000" y="-831274"/>
            <a:ext cx="2600519" cy="2596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0031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 2013 – 2022">
  <a:themeElements>
    <a:clrScheme name="Thème Office 2013 –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 2013 –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 2013 –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ffef44f-9011-4d56-bba8-ea8261c2bb06">
      <Terms xmlns="http://schemas.microsoft.com/office/infopath/2007/PartnerControls"/>
    </lcf76f155ced4ddcb4097134ff3c332f>
    <TaxCatchAll xmlns="aa7f597e-1e59-4ac5-8dd6-a01c7885877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AD4FDCD765274E8C613F0834747463" ma:contentTypeVersion="16" ma:contentTypeDescription="Create a new document." ma:contentTypeScope="" ma:versionID="2eed611a67aee0bcf1c9ed1af8f53127">
  <xsd:schema xmlns:xsd="http://www.w3.org/2001/XMLSchema" xmlns:xs="http://www.w3.org/2001/XMLSchema" xmlns:p="http://schemas.microsoft.com/office/2006/metadata/properties" xmlns:ns2="aa7f597e-1e59-4ac5-8dd6-a01c78858777" xmlns:ns3="3ffef44f-9011-4d56-bba8-ea8261c2bb06" targetNamespace="http://schemas.microsoft.com/office/2006/metadata/properties" ma:root="true" ma:fieldsID="1a4122ab00b77ad180bb15615383e9b6" ns2:_="" ns3:_="">
    <xsd:import namespace="aa7f597e-1e59-4ac5-8dd6-a01c78858777"/>
    <xsd:import namespace="3ffef44f-9011-4d56-bba8-ea8261c2bb0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LengthInSecond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7f597e-1e59-4ac5-8dd6-a01c7885877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74a9df30-e24c-4580-ab79-bf1a193a60bf}" ma:internalName="TaxCatchAll" ma:showField="CatchAllData" ma:web="aa7f597e-1e59-4ac5-8dd6-a01c788587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fef44f-9011-4d56-bba8-ea8261c2bb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666bb07c-de0c-4032-82b8-df315638f0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2D0ABC9-16A8-4C88-8587-547D0E7A223B}">
  <ds:schemaRefs>
    <ds:schemaRef ds:uri="http://schemas.microsoft.com/office/2006/metadata/properties"/>
    <ds:schemaRef ds:uri="http://schemas.microsoft.com/office/infopath/2007/PartnerControls"/>
    <ds:schemaRef ds:uri="3ffef44f-9011-4d56-bba8-ea8261c2bb06"/>
    <ds:schemaRef ds:uri="aa7f597e-1e59-4ac5-8dd6-a01c78858777"/>
  </ds:schemaRefs>
</ds:datastoreItem>
</file>

<file path=customXml/itemProps2.xml><?xml version="1.0" encoding="utf-8"?>
<ds:datastoreItem xmlns:ds="http://schemas.openxmlformats.org/officeDocument/2006/customXml" ds:itemID="{337BFD36-16E3-4ADA-935F-3482614A85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C77A9B-2935-4745-A12D-1A514E4A97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a7f597e-1e59-4ac5-8dd6-a01c78858777"/>
    <ds:schemaRef ds:uri="3ffef44f-9011-4d56-bba8-ea8261c2bb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6081</TotalTime>
  <Words>92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Thème Office 2013 – 2022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lastModifiedBy>Yacouba DIALLO (CORAF)</cp:lastModifiedBy>
  <cp:revision>51</cp:revision>
  <cp:lastPrinted>2026-03-10T16:07:15Z</cp:lastPrinted>
  <dcterms:created xsi:type="dcterms:W3CDTF">2025-11-23T19:11:53Z</dcterms:created>
  <dcterms:modified xsi:type="dcterms:W3CDTF">2026-03-24T15:20:42Z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0x0101005CAD4FDCD765274E8C613F0834747463</vt:lpwstr>
  </property>
  <property fmtid="{D5CDD505-2E9C-101B-9397-08002B2CF9AE}" pid="3" name="MediaServiceImageTags">
    <vt:lpwstr/>
  </property>
</Properties>
</file>