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70"/>
    <p:restoredTop sz="94633"/>
  </p:normalViewPr>
  <p:slideViewPr>
    <p:cSldViewPr snapToGrid="0">
      <p:cViewPr varScale="1">
        <p:scale>
          <a:sx n="104" d="100"/>
          <a:sy n="104" d="100"/>
        </p:scale>
        <p:origin x="224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1A850-CE56-628F-243C-E38BF6093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CBAC56-1DB5-444F-13E5-CC40073B1B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DC0D8-3C3D-2402-AE44-1F2567B91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E9E4-1D7A-CF4A-80C3-3585D995DA82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A7605-7E79-F6FC-4DC9-B22A83591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613DB-BA87-1C9C-1C11-F46DA7647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0D9A-9938-534C-B9F7-A992FB5C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81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4BD-A04F-D75D-7B8C-9D7A21F49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BA26F2-0F9A-B72D-A1C4-645C22F821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9B9A0-AAF3-00A1-B040-A8A057C03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E9E4-1D7A-CF4A-80C3-3585D995DA82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AB573-D03A-E2D7-E660-79E36C990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5BB4B-6B09-3A38-BCF8-38B3C4E93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0D9A-9938-534C-B9F7-A992FB5C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587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266A8E-3516-9DF2-C360-DADD3B5CE9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664413"/>
            <a:ext cx="2628900" cy="4512550"/>
          </a:xfrm>
        </p:spPr>
        <p:txBody>
          <a:bodyPr vert="eaVert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0C5E5E-E359-0214-51DD-0BB86AF16D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4624" y="365125"/>
            <a:ext cx="8057876" cy="5811838"/>
          </a:xfr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3E208-97D9-298D-7C1F-EA42970B3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E9E4-1D7A-CF4A-80C3-3585D995DA82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C541BD-68DA-51B4-F38C-9C95A6A17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508879-E927-BBDD-E9BF-2408EAA2B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0D9A-9938-534C-B9F7-A992FB5C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4A3B5-F66A-F686-F817-4879974D5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C9281-C5CC-4EFD-28D2-C58D4B57D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1ADE8-C4C4-DBD4-D17E-DCD7E855A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E9E4-1D7A-CF4A-80C3-3585D995DA82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1A375-AADD-E97C-5021-A91A25311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691FF-E722-B958-289A-01C7ABD7C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0D9A-9938-534C-B9F7-A992FB5C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23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BCDE3-A335-4A67-81BD-50DD4ECD1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24" y="17200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AB4FC-B504-59FC-454C-55A84D526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624" y="459973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8F14A-DD8B-668A-5C9A-63897746A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E9E4-1D7A-CF4A-80C3-3585D995DA82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3E134-10C8-25D4-ACAE-73A7D12DA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CA0633-0720-93A8-8968-A0FCB08B2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0D9A-9938-534C-B9F7-A992FB5C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46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31B58-7744-CA8F-0943-161840888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7D1D8-525E-6DF6-F902-FBECA3148A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24" y="1825625"/>
            <a:ext cx="5505176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EF2D97-CB01-50DA-B4C2-52AD2792F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333BD-761B-16CE-A838-5076CDCA8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E9E4-1D7A-CF4A-80C3-3585D995DA82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9BA7BA-FE80-40D0-D6D8-7E2B1AF34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E520F8-BA4F-4BFF-F15D-2DF537443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0D9A-9938-534C-B9F7-A992FB5C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9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2742F-CF47-5AE0-7714-874BD95E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24" y="370682"/>
            <a:ext cx="9317745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F06EA-A29D-ABFA-186B-3AD09B984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624" y="168672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50C420-783A-E971-3AF9-F04C5E2B64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4624" y="2510632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BEC7B5-4DB6-00EA-16A8-BB276CDBC0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34348" y="1696245"/>
            <a:ext cx="541945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A0B2F9-6670-1888-C1E0-2B11AADEC8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34348" y="2520157"/>
            <a:ext cx="5419452" cy="368458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BB093E-67A9-A50C-BB36-3F01CB93E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E9E4-1D7A-CF4A-80C3-3585D995DA82}" type="datetimeFigureOut">
              <a:rPr lang="en-US" smtClean="0"/>
              <a:t>8/17/26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EFBCF4-9F9B-A395-B241-79D1B01C4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B4F64F-149C-B452-1E5F-4C8028B06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0D9A-9938-534C-B9F7-A992FB5C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268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3FF5A-169B-7043-2CE5-108218664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774C2-4ABF-DD88-CC57-E7AA79368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E9E4-1D7A-CF4A-80C3-3585D995DA82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C06D72-5204-B151-3EC6-0B979E0F7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A69ED9-A228-FE92-E838-CB3513B6A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0D9A-9938-534C-B9F7-A992FB5C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368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77D78C-C344-AC5A-7936-D335382EA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E9E4-1D7A-CF4A-80C3-3585D995DA82}" type="datetimeFigureOut">
              <a:rPr lang="en-US" smtClean="0"/>
              <a:t>8/17/26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ED7A5E-9A0A-CE5D-CC7C-CBD7E3196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CF06A-7412-0A89-A2B1-5B3CB778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0D9A-9938-534C-B9F7-A992FB5C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11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4433B-DD12-D7C9-0ADA-D383DFD0D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C7FF8-DBCE-FF46-47D6-E72E77BFB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5B8EEA-6709-70CC-0DB0-B1E8EFE2BD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739A93-B10A-620E-E4BE-D48430852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E9E4-1D7A-CF4A-80C3-3585D995DA82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F209DD-FDEF-8E1E-D900-3AD222B8F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EF047-29C9-2860-0A48-61B0FDFEC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0D9A-9938-534C-B9F7-A992FB5C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02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11F45-C16B-9C1B-16D6-73F85F599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D778AB-0BD9-80F1-2E4B-E5CD846E58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C7C258-45F3-E15C-EB4A-714CBDB95F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56FC8A-135E-5F7D-F016-F1DDFCC70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E9E4-1D7A-CF4A-80C3-3585D995DA82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294185-5BA0-3131-DD64-2F8C46F55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D9C34-0E0E-CA08-33CF-CE6EE4DE5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0D9A-9938-534C-B9F7-A992FB5C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75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4D3D4775-46F0-FA4A-18D7-747B3104B70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91" b="10255"/>
          <a:stretch>
            <a:fillRect/>
          </a:stretch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26DF80-3E1D-6944-0C0E-950B35BBF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24" y="407987"/>
            <a:ext cx="93661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6EF3D-FBCE-DF58-B652-7016E7D95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624" y="1868487"/>
            <a:ext cx="108391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E8B78-BFDA-726C-3F8D-041E00E583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462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45E9E4-1D7A-CF4A-80C3-3585D995DA82}" type="datetimeFigureOut">
              <a:rPr lang="en-US" smtClean="0"/>
              <a:t>8/18/26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B3567A-5BF4-C25A-257B-ECFC6E2D83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76812" y="635852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A69D9C-7323-ADAE-F0A1-35266A3D13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CD0D9A-9938-534C-B9F7-A992FB5CC78B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722CD8D-4F39-9613-DD1E-A809B5E620A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4751" y="185738"/>
            <a:ext cx="2158942" cy="131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A111D84-3EA9-3D4C-4118-77FF345D6424}"/>
              </a:ext>
            </a:extLst>
          </p:cNvPr>
          <p:cNvGrpSpPr/>
          <p:nvPr userDrawn="1"/>
        </p:nvGrpSpPr>
        <p:grpSpPr>
          <a:xfrm>
            <a:off x="11462107" y="5082533"/>
            <a:ext cx="621586" cy="1682385"/>
            <a:chOff x="11462107" y="1825625"/>
            <a:chExt cx="621586" cy="1682385"/>
          </a:xfrm>
        </p:grpSpPr>
        <p:pic>
          <p:nvPicPr>
            <p:cNvPr id="1030" name="Picture 6" descr="Logo-ELSA">
              <a:extLst>
                <a:ext uri="{FF2B5EF4-FFF2-40B4-BE49-F238E27FC236}">
                  <a16:creationId xmlns:a16="http://schemas.microsoft.com/office/drawing/2014/main" id="{B841ACBE-D9E7-174F-D7BC-A14D42748F3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62107" y="1825625"/>
              <a:ext cx="621586" cy="408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2 logos">
              <a:extLst>
                <a:ext uri="{FF2B5EF4-FFF2-40B4-BE49-F238E27FC236}">
                  <a16:creationId xmlns:a16="http://schemas.microsoft.com/office/drawing/2014/main" id="{A9F978CA-BB2D-C70F-62E2-D505DCDBF26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685"/>
            <a:stretch>
              <a:fillRect/>
            </a:stretch>
          </p:blipFill>
          <p:spPr bwMode="auto">
            <a:xfrm>
              <a:off x="11544848" y="2387285"/>
              <a:ext cx="461453" cy="4597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8" descr="2 logos">
              <a:extLst>
                <a:ext uri="{FF2B5EF4-FFF2-40B4-BE49-F238E27FC236}">
                  <a16:creationId xmlns:a16="http://schemas.microsoft.com/office/drawing/2014/main" id="{91BC7B4B-8E33-DC79-7C53-BDFE23D0834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427"/>
            <a:stretch>
              <a:fillRect/>
            </a:stretch>
          </p:blipFill>
          <p:spPr bwMode="auto">
            <a:xfrm>
              <a:off x="11516474" y="2999993"/>
              <a:ext cx="512851" cy="5080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26E048D-AA2A-3851-4C90-FD0FCCC5019A}"/>
              </a:ext>
            </a:extLst>
          </p:cNvPr>
          <p:cNvSpPr txBox="1"/>
          <p:nvPr userDrawn="1"/>
        </p:nvSpPr>
        <p:spPr>
          <a:xfrm rot="5400000">
            <a:off x="10902923" y="2263166"/>
            <a:ext cx="182819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17 – 19 </a:t>
            </a:r>
            <a:b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September 2026</a:t>
            </a:r>
          </a:p>
        </p:txBody>
      </p:sp>
    </p:spTree>
    <p:extLst>
      <p:ext uri="{BB962C8B-B14F-4D97-AF65-F5344CB8AC3E}">
        <p14:creationId xmlns:p14="http://schemas.microsoft.com/office/powerpoint/2010/main" val="1803457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D4BA1-CE37-F298-6D86-3D54944216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9FF635-6B99-22A1-4FBD-975ED29360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24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Rahul Bharadwaj</dc:creator>
  <cp:lastModifiedBy>Rahul Bharadwaj</cp:lastModifiedBy>
  <cp:revision>4</cp:revision>
  <dcterms:created xsi:type="dcterms:W3CDTF">2026-08-17T05:47:31Z</dcterms:created>
  <dcterms:modified xsi:type="dcterms:W3CDTF">2026-08-18T02:32:48Z</dcterms:modified>
</cp:coreProperties>
</file>