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8288000" cy="102885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1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CFD7"/>
    <a:srgbClr val="070731"/>
    <a:srgbClr val="000926"/>
    <a:srgbClr val="EF5B35"/>
    <a:srgbClr val="00093A"/>
    <a:srgbClr val="002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–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8FB837D-C827-4EFA-A057-4D05807E0F7C}" styleName="Themed Style 1 –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–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–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–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–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–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94648"/>
  </p:normalViewPr>
  <p:slideViewPr>
    <p:cSldViewPr snapToGrid="0">
      <p:cViewPr>
        <p:scale>
          <a:sx n="64" d="100"/>
          <a:sy n="64" d="100"/>
        </p:scale>
        <p:origin x="1240" y="616"/>
      </p:cViewPr>
      <p:guideLst>
        <p:guide orient="horz" pos="3241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2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EDD2CEC-F817-F741-83D5-3F6D574E15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1D4313-E77D-964D-9EA9-53CC93A228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1BCB-F85A-104B-8626-BC31F9D8F15D}" type="datetimeFigureOut">
              <a:rPr lang="en-US" smtClean="0"/>
              <a:t>6/6/21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050AB-BAB5-C04E-BD7E-3CE855845B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C7FF71-A35C-4842-B5C5-E9BC9AE5E8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41FBF-F7F2-484A-B1BA-C02D441B5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14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ae884613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ae884613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9360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 userDrawn="1">
  <p:cSld name="TITLE_1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16944917" y="9327874"/>
            <a:ext cx="1097400" cy="7873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 hasCustomPrompt="1"/>
          </p:nvPr>
        </p:nvSpPr>
        <p:spPr>
          <a:xfrm>
            <a:off x="623400" y="2212592"/>
            <a:ext cx="17041200" cy="392760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20999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20999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20999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20999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20999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20999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20999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20999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20999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623400" y="6305424"/>
            <a:ext cx="17041200" cy="26020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800036" lvl="0" indent="-600026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600071" lvl="1" indent="-55558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2400107" lvl="2" indent="-55558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3200142" lvl="3" indent="-555581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4000177" lvl="4" indent="-55558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800212" lvl="5" indent="-55558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5600248" lvl="6" indent="-555581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6400283" lvl="7" indent="-55558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7200319" lvl="8" indent="-55558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6944917" y="9327874"/>
            <a:ext cx="1097400" cy="7873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PDW Virtual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16944917" y="9327874"/>
            <a:ext cx="1097400" cy="7873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623400" y="4302364"/>
            <a:ext cx="17041200" cy="168386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299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299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299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299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299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299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299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299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299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16944917" y="9327874"/>
            <a:ext cx="1097400" cy="7873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623400" y="890188"/>
            <a:ext cx="17041200" cy="11455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623400" y="2305307"/>
            <a:ext cx="17041200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800036" lvl="0" indent="-600026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600071" lvl="1" indent="-55558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2400107" lvl="2" indent="-55558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3200142" lvl="3" indent="-55558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4000177" lvl="4" indent="-55558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800212" lvl="5" indent="-55558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5600248" lvl="6" indent="-55558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6400283" lvl="7" indent="-55558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7200319" lvl="8" indent="-55558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16944917" y="9327874"/>
            <a:ext cx="1097400" cy="7873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623400" y="890188"/>
            <a:ext cx="17041200" cy="11455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623400" y="2305307"/>
            <a:ext cx="7999800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800036" lvl="0" indent="-555581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50"/>
            </a:lvl1pPr>
            <a:lvl2pPr marL="1600071" lvl="1" indent="-533357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2100"/>
            </a:lvl2pPr>
            <a:lvl3pPr marL="2400107" lvl="2" indent="-533357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2100"/>
            </a:lvl3pPr>
            <a:lvl4pPr marL="3200142" lvl="3" indent="-533357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00"/>
            </a:lvl4pPr>
            <a:lvl5pPr marL="4000177" lvl="4" indent="-533357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2100"/>
            </a:lvl5pPr>
            <a:lvl6pPr marL="4800212" lvl="5" indent="-533357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2100"/>
            </a:lvl6pPr>
            <a:lvl7pPr marL="5600248" lvl="6" indent="-533357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00"/>
            </a:lvl7pPr>
            <a:lvl8pPr marL="6400283" lvl="7" indent="-533357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2100"/>
            </a:lvl8pPr>
            <a:lvl9pPr marL="7200319" lvl="8" indent="-533357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2100"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2"/>
          </p:nvPr>
        </p:nvSpPr>
        <p:spPr>
          <a:xfrm>
            <a:off x="9664800" y="2305307"/>
            <a:ext cx="7999800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800036" lvl="0" indent="-555581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50"/>
            </a:lvl1pPr>
            <a:lvl2pPr marL="1600071" lvl="1" indent="-533357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2100"/>
            </a:lvl2pPr>
            <a:lvl3pPr marL="2400107" lvl="2" indent="-533357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2100"/>
            </a:lvl3pPr>
            <a:lvl4pPr marL="3200142" lvl="3" indent="-533357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00"/>
            </a:lvl4pPr>
            <a:lvl5pPr marL="4000177" lvl="4" indent="-533357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2100"/>
            </a:lvl5pPr>
            <a:lvl6pPr marL="4800212" lvl="5" indent="-533357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2100"/>
            </a:lvl6pPr>
            <a:lvl7pPr marL="5600248" lvl="6" indent="-533357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00"/>
            </a:lvl7pPr>
            <a:lvl8pPr marL="6400283" lvl="7" indent="-533357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2100"/>
            </a:lvl8pPr>
            <a:lvl9pPr marL="7200319" lvl="8" indent="-533357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21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16944917" y="9327874"/>
            <a:ext cx="1097400" cy="7873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623400" y="890188"/>
            <a:ext cx="17041200" cy="11455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16944917" y="9327874"/>
            <a:ext cx="1097400" cy="7873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623401" y="1111373"/>
            <a:ext cx="5616000" cy="15116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4199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4199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4199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4199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4199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4199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4199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4199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4199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623401" y="2779630"/>
            <a:ext cx="5616000" cy="63597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800036" lvl="0" indent="-533357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00"/>
            </a:lvl1pPr>
            <a:lvl2pPr marL="1600071" lvl="1" indent="-533357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2100"/>
            </a:lvl2pPr>
            <a:lvl3pPr marL="2400107" lvl="2" indent="-533357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2100"/>
            </a:lvl3pPr>
            <a:lvl4pPr marL="3200142" lvl="3" indent="-533357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00"/>
            </a:lvl4pPr>
            <a:lvl5pPr marL="4000177" lvl="4" indent="-533357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2100"/>
            </a:lvl5pPr>
            <a:lvl6pPr marL="4800212" lvl="5" indent="-533357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2100"/>
            </a:lvl6pPr>
            <a:lvl7pPr marL="5600248" lvl="6" indent="-533357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00"/>
            </a:lvl7pPr>
            <a:lvl8pPr marL="6400283" lvl="7" indent="-533357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2100"/>
            </a:lvl8pPr>
            <a:lvl9pPr marL="7200319" lvl="8" indent="-533357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21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16944917" y="9327874"/>
            <a:ext cx="1097400" cy="7873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980500" y="900440"/>
            <a:ext cx="12735600" cy="818286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8399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8399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8399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8399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8399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8399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8399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8399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8399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6944917" y="9327874"/>
            <a:ext cx="1097400" cy="7873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9144000" y="-250"/>
            <a:ext cx="9144000" cy="1028858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60008" tIns="160008" rIns="160008" bIns="16000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00"/>
          </a:p>
        </p:txBody>
      </p:sp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531000" y="2466732"/>
            <a:ext cx="8090400" cy="29650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7349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7349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7349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7349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7349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7349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7349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7349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7349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ubTitle" idx="1"/>
          </p:nvPr>
        </p:nvSpPr>
        <p:spPr>
          <a:xfrm>
            <a:off x="531000" y="5607017"/>
            <a:ext cx="8090400" cy="24705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67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67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67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67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67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67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67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67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675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9879000" y="1448374"/>
            <a:ext cx="7674000" cy="739134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800036" lvl="0" indent="-600026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600071" lvl="1" indent="-55558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2400107" lvl="2" indent="-55558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3200142" lvl="3" indent="-55558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4000177" lvl="4" indent="-55558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800212" lvl="5" indent="-55558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5600248" lvl="6" indent="-55558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6400283" lvl="7" indent="-55558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7200319" lvl="8" indent="-55558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16944917" y="9327874"/>
            <a:ext cx="1097400" cy="7873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623400" y="8462457"/>
            <a:ext cx="11997600" cy="12103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800036" lvl="0" indent="-40001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16944917" y="9327874"/>
            <a:ext cx="1097400" cy="7873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3400" y="890188"/>
            <a:ext cx="17041200" cy="11455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3400" y="2305307"/>
            <a:ext cx="17041200" cy="6833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6944917" y="9327874"/>
            <a:ext cx="1097400" cy="787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750">
                <a:solidFill>
                  <a:schemeClr val="dk2"/>
                </a:solidFill>
              </a:defRPr>
            </a:lvl1pPr>
            <a:lvl2pPr lvl="1" algn="r">
              <a:buNone/>
              <a:defRPr sz="1750">
                <a:solidFill>
                  <a:schemeClr val="dk2"/>
                </a:solidFill>
              </a:defRPr>
            </a:lvl2pPr>
            <a:lvl3pPr lvl="2" algn="r">
              <a:buNone/>
              <a:defRPr sz="1750">
                <a:solidFill>
                  <a:schemeClr val="dk2"/>
                </a:solidFill>
              </a:defRPr>
            </a:lvl3pPr>
            <a:lvl4pPr lvl="3" algn="r">
              <a:buNone/>
              <a:defRPr sz="1750">
                <a:solidFill>
                  <a:schemeClr val="dk2"/>
                </a:solidFill>
              </a:defRPr>
            </a:lvl4pPr>
            <a:lvl5pPr lvl="4" algn="r">
              <a:buNone/>
              <a:defRPr sz="1750">
                <a:solidFill>
                  <a:schemeClr val="dk2"/>
                </a:solidFill>
              </a:defRPr>
            </a:lvl5pPr>
            <a:lvl6pPr lvl="5" algn="r">
              <a:buNone/>
              <a:defRPr sz="1750">
                <a:solidFill>
                  <a:schemeClr val="dk2"/>
                </a:solidFill>
              </a:defRPr>
            </a:lvl6pPr>
            <a:lvl7pPr lvl="6" algn="r">
              <a:buNone/>
              <a:defRPr sz="1750">
                <a:solidFill>
                  <a:schemeClr val="dk2"/>
                </a:solidFill>
              </a:defRPr>
            </a:lvl7pPr>
            <a:lvl8pPr lvl="7" algn="r">
              <a:buNone/>
              <a:defRPr sz="1750">
                <a:solidFill>
                  <a:schemeClr val="dk2"/>
                </a:solidFill>
              </a:defRPr>
            </a:lvl8pPr>
            <a:lvl9pPr lvl="8" algn="r">
              <a:buNone/>
              <a:defRPr sz="175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title"/>
          </p:nvPr>
        </p:nvSpPr>
        <p:spPr>
          <a:xfrm>
            <a:off x="1687834" y="-57610"/>
            <a:ext cx="14912334" cy="1002311"/>
          </a:xfrm>
          <a:prstGeom prst="rect">
            <a:avLst/>
          </a:prstGeom>
        </p:spPr>
        <p:txBody>
          <a:bodyPr spcFirstLastPara="1" wrap="square" lIns="160008" tIns="160008" rIns="160008" bIns="160008" anchor="t" anchorCtr="0">
            <a:normAutofit/>
          </a:bodyPr>
          <a:lstStyle/>
          <a:p>
            <a:pPr lvl="0" algn="ctr"/>
            <a:r>
              <a:rPr lang="en-US" sz="1905" b="1" dirty="0"/>
              <a:t>Please paste your abstract title here</a:t>
            </a:r>
            <a:r>
              <a:rPr lang="en-US" altLang="zh-TW" sz="1905" b="1" dirty="0"/>
              <a:t>.</a:t>
            </a:r>
            <a:endParaRPr sz="1905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9BAE94-DCA9-2440-B054-B5C88B28A147}"/>
              </a:ext>
            </a:extLst>
          </p:cNvPr>
          <p:cNvSpPr/>
          <p:nvPr/>
        </p:nvSpPr>
        <p:spPr>
          <a:xfrm>
            <a:off x="5143156" y="430362"/>
            <a:ext cx="8001689" cy="9002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Author Name 1, Author Name 2, Author Name 3, Author Name 4</a:t>
            </a:r>
          </a:p>
          <a:p>
            <a:pPr algn="ctr"/>
            <a:r>
              <a:rPr lang="en-US" sz="1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Institute 1</a:t>
            </a:r>
            <a:br>
              <a:rPr lang="en-US" sz="175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Institute 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81524D-E206-1E4F-8897-A70C53B8E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484838"/>
              </p:ext>
            </p:extLst>
          </p:nvPr>
        </p:nvGraphicFramePr>
        <p:xfrm>
          <a:off x="233695" y="1330608"/>
          <a:ext cx="17866329" cy="7206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6329">
                  <a:extLst>
                    <a:ext uri="{9D8B030D-6E8A-4147-A177-3AD203B41FA5}">
                      <a16:colId xmlns:a16="http://schemas.microsoft.com/office/drawing/2014/main" val="950108038"/>
                    </a:ext>
                  </a:extLst>
                </a:gridCol>
              </a:tblGrid>
              <a:tr h="720606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500" b="0" dirty="0">
                        <a:solidFill>
                          <a:schemeClr val="tx1"/>
                        </a:solidFill>
                      </a:endParaRPr>
                    </a:p>
                  </a:txBody>
                  <a:tcPr marL="160033" marR="160033" marT="80017" marB="80017">
                    <a:solidFill>
                      <a:srgbClr val="EF5B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14624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4711B47-4CAA-BB41-BABA-3194794F0998}"/>
              </a:ext>
            </a:extLst>
          </p:cNvPr>
          <p:cNvSpPr/>
          <p:nvPr/>
        </p:nvSpPr>
        <p:spPr>
          <a:xfrm>
            <a:off x="187975" y="116661"/>
            <a:ext cx="2206278" cy="326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524" b="1" dirty="0"/>
              <a:t>Abstract</a:t>
            </a:r>
            <a:r>
              <a:rPr lang="zh-TW" altLang="en-US" sz="1524" b="1" dirty="0"/>
              <a:t> </a:t>
            </a:r>
            <a:r>
              <a:rPr lang="en-US" altLang="zh-TW" sz="1524" b="1" dirty="0"/>
              <a:t>ID</a:t>
            </a:r>
            <a:endParaRPr lang="en-US" sz="1524" b="1" dirty="0"/>
          </a:p>
        </p:txBody>
      </p:sp>
      <p:sp>
        <p:nvSpPr>
          <p:cNvPr id="10" name="Rectangle 28">
            <a:extLst>
              <a:ext uri="{FF2B5EF4-FFF2-40B4-BE49-F238E27FC236}">
                <a16:creationId xmlns:a16="http://schemas.microsoft.com/office/drawing/2014/main" id="{E9A50E7D-BD5C-5C4D-ABC3-6883854D3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93439" y="65794"/>
            <a:ext cx="2006585" cy="999180"/>
          </a:xfrm>
          <a:prstGeom prst="rect">
            <a:avLst/>
          </a:prstGeom>
          <a:noFill/>
          <a:ln w="12700">
            <a:solidFill>
              <a:srgbClr val="313F46"/>
            </a:solidFill>
            <a:miter lim="800000"/>
            <a:headEnd/>
            <a:tailEnd/>
          </a:ln>
          <a:effectLst/>
        </p:spPr>
        <p:txBody>
          <a:bodyPr lIns="328599" tIns="328599" rIns="328599" bIns="328599" anchor="ctr"/>
          <a:lstStyle/>
          <a:p>
            <a:pPr algn="ctr" defTabSz="833018" eaLnBrk="0" hangingPunct="0">
              <a:spcBef>
                <a:spcPct val="50000"/>
              </a:spcBef>
            </a:pPr>
            <a:r>
              <a:rPr lang="en-US" sz="175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75F8306-2E07-DB4A-AABD-27C181D72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921" y="1376286"/>
            <a:ext cx="4270309" cy="2013241"/>
          </a:xfrm>
          <a:prstGeom prst="rect">
            <a:avLst/>
          </a:prstGeom>
          <a:solidFill>
            <a:schemeClr val="bg1"/>
          </a:solidFill>
          <a:ln w="25400">
            <a:solidFill>
              <a:srgbClr val="313F46"/>
            </a:solidFill>
          </a:ln>
          <a:effectLst/>
        </p:spPr>
        <p:txBody>
          <a:bodyPr lIns="119235" tIns="119235" rIns="119235" bIns="11923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02267" eaLnBrk="0" hangingPunct="0">
              <a:spcBef>
                <a:spcPct val="50000"/>
              </a:spcBef>
            </a:pPr>
            <a:r>
              <a:rPr lang="en-US" sz="1746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br>
              <a:rPr lang="en-US" sz="1746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746" b="1" cap="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02267" eaLnBrk="0" hangingPunct="0">
              <a:spcBef>
                <a:spcPct val="50000"/>
              </a:spcBef>
            </a:pPr>
            <a:r>
              <a:rPr lang="en-CA" sz="889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 if wanted. </a:t>
            </a:r>
            <a:endParaRPr lang="en-AU" sz="953" dirty="0">
              <a:solidFill>
                <a:srgbClr val="0059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923799B-D21D-BE42-9862-8F9323655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063" y="5190145"/>
            <a:ext cx="4270307" cy="3260377"/>
          </a:xfrm>
          <a:prstGeom prst="rect">
            <a:avLst/>
          </a:prstGeom>
          <a:solidFill>
            <a:schemeClr val="bg1"/>
          </a:solidFill>
          <a:ln w="25400">
            <a:solidFill>
              <a:srgbClr val="313F46"/>
            </a:solidFill>
          </a:ln>
          <a:effectLst/>
        </p:spPr>
        <p:txBody>
          <a:bodyPr lIns="119235" tIns="119235" rIns="119235" bIns="11923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664" indent="-126664" defTabSz="302267" eaLnBrk="0" hangingPunct="0">
              <a:spcBef>
                <a:spcPct val="50000"/>
              </a:spcBef>
            </a:pPr>
            <a:r>
              <a:rPr lang="en-US" sz="1746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br>
              <a:rPr lang="en-US" sz="1746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746" b="1" cap="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6664" indent="-126664" defTabSz="302267" eaLnBrk="0" hangingPunct="0">
              <a:buSzPct val="60000"/>
            </a:pPr>
            <a:r>
              <a:rPr lang="en-AU" sz="889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poster:</a:t>
            </a:r>
          </a:p>
          <a:p>
            <a:pPr marL="219692" indent="-219692" defTabSz="302267" eaLnBrk="0" hangingPunct="0">
              <a:buFont typeface="Arial"/>
              <a:buChar char="•"/>
            </a:pPr>
            <a:r>
              <a:rPr lang="en-AU" sz="889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219692" indent="-219692" defTabSz="302267" eaLnBrk="0" hangingPunct="0">
              <a:buFont typeface="Arial"/>
              <a:buChar char="•"/>
            </a:pPr>
            <a:r>
              <a:rPr lang="en-CA" sz="889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219692" indent="-219692" defTabSz="302267" eaLnBrk="0" hangingPunct="0">
              <a:buFont typeface="Arial"/>
              <a:buChar char="•"/>
            </a:pPr>
            <a:r>
              <a:rPr lang="en-AU" sz="889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to write whole sentences in capitals or underline to stress your point, use </a:t>
            </a:r>
            <a:r>
              <a:rPr lang="en-AU" sz="889" b="1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889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219692" indent="-219692" defTabSz="302267" eaLnBrk="0" hangingPunct="0">
              <a:buFont typeface="Arial"/>
              <a:buChar char="•"/>
            </a:pPr>
            <a:r>
              <a:rPr lang="en-AU" sz="889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889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889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219692" indent="-219692" defTabSz="302267" eaLnBrk="0" hangingPunct="0">
              <a:buFont typeface="Arial"/>
              <a:buChar char="•"/>
            </a:pPr>
            <a:r>
              <a:rPr lang="en-AU" sz="889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889" dirty="0">
              <a:solidFill>
                <a:srgbClr val="313F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B19210B1-19BB-6A4D-BA91-B38115AC0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63" y="3446712"/>
            <a:ext cx="4270308" cy="1663269"/>
          </a:xfrm>
          <a:prstGeom prst="rect">
            <a:avLst/>
          </a:prstGeom>
          <a:solidFill>
            <a:schemeClr val="bg1"/>
          </a:solidFill>
          <a:ln w="25400">
            <a:solidFill>
              <a:srgbClr val="313F46"/>
            </a:solidFill>
            <a:miter lim="800000"/>
            <a:headEnd/>
            <a:tailEnd/>
          </a:ln>
          <a:effectLst/>
        </p:spPr>
        <p:txBody>
          <a:bodyPr lIns="119235" tIns="119235" rIns="119235" bIns="11923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746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br>
              <a:rPr lang="en-GB" sz="1746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746" b="1" cap="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CA" sz="889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this poster template:</a:t>
            </a:r>
          </a:p>
          <a:p>
            <a:pPr>
              <a:spcBef>
                <a:spcPct val="20000"/>
              </a:spcBef>
            </a:pPr>
            <a:r>
              <a:rPr lang="en-CA" sz="889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889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</a:t>
            </a:r>
            <a:r>
              <a:rPr lang="en-CA" sz="889" b="1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smaller than 20 points</a:t>
            </a:r>
            <a:r>
              <a:rPr lang="en-CA" sz="889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Keep body text left-aligned, do not justify text.</a:t>
            </a:r>
          </a:p>
          <a:p>
            <a:pPr>
              <a:spcBef>
                <a:spcPct val="40000"/>
              </a:spcBef>
            </a:pPr>
            <a:r>
              <a:rPr lang="en-AU" sz="889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49A0389-FB32-D34B-908E-CF77F8EC5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738" y="1376286"/>
            <a:ext cx="13343940" cy="7074321"/>
          </a:xfrm>
          <a:prstGeom prst="rect">
            <a:avLst/>
          </a:prstGeom>
          <a:solidFill>
            <a:schemeClr val="bg1"/>
          </a:solidFill>
          <a:ln w="25400">
            <a:solidFill>
              <a:srgbClr val="313F46"/>
            </a:solidFill>
            <a:miter lim="800000"/>
            <a:headEnd/>
            <a:tailEnd/>
          </a:ln>
          <a:effectLst/>
        </p:spPr>
        <p:txBody>
          <a:bodyPr lIns="119235" tIns="119235" rIns="119235" bIns="119235" numCol="1" spcCol="72068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02267" eaLnBrk="0" hangingPunct="0">
              <a:spcBef>
                <a:spcPct val="50000"/>
              </a:spcBef>
            </a:pPr>
            <a:r>
              <a:rPr lang="en-US" sz="1746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AU" sz="50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4">
            <a:extLst>
              <a:ext uri="{FF2B5EF4-FFF2-40B4-BE49-F238E27FC236}">
                <a16:creationId xmlns:a16="http://schemas.microsoft.com/office/drawing/2014/main" id="{25D635A5-8821-0644-92A3-5567A6A79E1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772802" y="1793309"/>
            <a:ext cx="5186603" cy="3693354"/>
          </a:xfrm>
          <a:prstGeom prst="rect">
            <a:avLst/>
          </a:prstGeom>
          <a:noFill/>
          <a:ln w="25400">
            <a:solidFill>
              <a:srgbClr val="313F46"/>
            </a:solidFill>
            <a:miter lim="800000"/>
            <a:headEnd/>
            <a:tailEnd/>
          </a:ln>
          <a:effectLst/>
        </p:spPr>
        <p:txBody>
          <a:bodyPr wrap="square" lIns="102879" tIns="15145" rIns="102879" bIns="15145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889" i="1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Importing / inserting files:</a:t>
            </a:r>
          </a:p>
          <a:p>
            <a:pPr>
              <a:spcBef>
                <a:spcPct val="50000"/>
              </a:spcBef>
            </a:pPr>
            <a:r>
              <a:rPr lang="en-CA" sz="889" i="1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889" i="1" dirty="0" err="1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889" i="1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889" i="1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889" i="1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953" i="1" dirty="0">
              <a:solidFill>
                <a:srgbClr val="313F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953" i="1" dirty="0">
              <a:solidFill>
                <a:srgbClr val="313F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953" i="1" dirty="0">
              <a:solidFill>
                <a:srgbClr val="313F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953" i="1" dirty="0">
              <a:solidFill>
                <a:srgbClr val="313F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953" i="1" dirty="0">
              <a:solidFill>
                <a:srgbClr val="313F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953" i="1" dirty="0">
              <a:solidFill>
                <a:srgbClr val="313F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762" i="1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762" i="1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762" i="1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</a:t>
            </a:r>
            <a:r>
              <a:rPr lang="en-CA" sz="762" i="1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endParaRPr lang="en-AU" sz="953" i="1" dirty="0">
              <a:solidFill>
                <a:srgbClr val="0059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C362188-F94E-5843-931E-ACCF1ED0F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5467" y="1632836"/>
            <a:ext cx="1872084" cy="2697425"/>
          </a:xfrm>
          <a:prstGeom prst="rect">
            <a:avLst/>
          </a:prstGeom>
          <a:solidFill>
            <a:srgbClr val="94CFD7">
              <a:alpha val="48000"/>
            </a:srgbClr>
          </a:solidFill>
          <a:ln w="25400">
            <a:solidFill>
              <a:srgbClr val="313F46"/>
            </a:solidFill>
            <a:miter lim="800000"/>
            <a:headEnd/>
            <a:tailEnd/>
          </a:ln>
          <a:effectLst/>
        </p:spPr>
        <p:txBody>
          <a:bodyPr wrap="none" lIns="165853" tIns="82927" rIns="165853" bIns="82927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>
                <a:solidFill>
                  <a:srgbClr val="0707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Figure/Graph</a:t>
            </a:r>
          </a:p>
        </p:txBody>
      </p:sp>
      <p:sp>
        <p:nvSpPr>
          <p:cNvPr id="36" name="Text Box 16">
            <a:extLst>
              <a:ext uri="{FF2B5EF4-FFF2-40B4-BE49-F238E27FC236}">
                <a16:creationId xmlns:a16="http://schemas.microsoft.com/office/drawing/2014/main" id="{8E04D0E9-95BE-A541-BCE0-7A51A2483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5467" y="4468502"/>
            <a:ext cx="1872084" cy="1018161"/>
          </a:xfrm>
          <a:prstGeom prst="rect">
            <a:avLst/>
          </a:prstGeom>
          <a:noFill/>
          <a:ln w="25400">
            <a:solidFill>
              <a:srgbClr val="313F46"/>
            </a:solidFill>
          </a:ln>
          <a:effectLst/>
        </p:spPr>
        <p:txBody>
          <a:bodyPr wrap="square" lIns="59618" tIns="59618" rIns="59618" bIns="59618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889" i="1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Arial, no smaller than 15 pt. Left aligned if it refers to a figure on its left. Start the captions right at the top edge of the picture (graph or photo).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407B08FC-FDD9-A74D-9CA3-F6A979530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613995"/>
              </p:ext>
            </p:extLst>
          </p:nvPr>
        </p:nvGraphicFramePr>
        <p:xfrm>
          <a:off x="14065665" y="1632836"/>
          <a:ext cx="3809143" cy="383994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758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0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8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8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3676"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676"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676"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676"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676"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676"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676"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676"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859"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3676"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rgbClr val="070731"/>
                        </a:solidFill>
                      </a:endParaRPr>
                    </a:p>
                  </a:txBody>
                  <a:tcPr marL="29034" marR="29034" marT="14517" marB="14517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" name="Text Box 14">
            <a:extLst>
              <a:ext uri="{FF2B5EF4-FFF2-40B4-BE49-F238E27FC236}">
                <a16:creationId xmlns:a16="http://schemas.microsoft.com/office/drawing/2014/main" id="{A3466187-9BAA-D745-BA83-D9146EB6DBC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772801" y="5640503"/>
            <a:ext cx="5186604" cy="2717130"/>
          </a:xfrm>
          <a:prstGeom prst="rect">
            <a:avLst/>
          </a:prstGeom>
          <a:noFill/>
          <a:ln w="25400">
            <a:solidFill>
              <a:srgbClr val="313F46"/>
            </a:solidFill>
            <a:miter lim="800000"/>
            <a:headEnd/>
            <a:tailEnd/>
          </a:ln>
          <a:effectLst/>
        </p:spPr>
        <p:txBody>
          <a:bodyPr wrap="square" lIns="102879" tIns="15145" rIns="102879" bIns="15145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02267" eaLnBrk="0" hangingPunct="0">
              <a:spcBef>
                <a:spcPct val="50000"/>
              </a:spcBef>
            </a:pPr>
            <a:r>
              <a:rPr lang="en-US" sz="16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defTabSz="302267">
              <a:spcBef>
                <a:spcPct val="50000"/>
              </a:spcBef>
            </a:pPr>
            <a:r>
              <a:rPr lang="en-CA" sz="900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</a:t>
            </a:r>
            <a:r>
              <a:rPr lang="en-CA" sz="9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defTabSz="302267"/>
            <a:endParaRPr lang="en-US" sz="1200" b="1" dirty="0">
              <a:solidFill>
                <a:srgbClr val="0059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02267"/>
            <a:endParaRPr lang="en-US" sz="1200" b="1" dirty="0">
              <a:solidFill>
                <a:srgbClr val="0059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B7853E1-742F-3B43-A407-87D7D0DD7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0566" y="1632836"/>
            <a:ext cx="1872084" cy="2690685"/>
          </a:xfrm>
          <a:prstGeom prst="rect">
            <a:avLst/>
          </a:prstGeom>
          <a:solidFill>
            <a:srgbClr val="94CFD7">
              <a:alpha val="48000"/>
            </a:srgbClr>
          </a:solidFill>
          <a:ln w="25400">
            <a:solidFill>
              <a:srgbClr val="313F46"/>
            </a:solidFill>
            <a:miter lim="800000"/>
            <a:headEnd/>
            <a:tailEnd/>
          </a:ln>
          <a:effectLst/>
        </p:spPr>
        <p:txBody>
          <a:bodyPr wrap="none" lIns="165853" tIns="82927" rIns="165853" bIns="82927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>
                <a:solidFill>
                  <a:srgbClr val="0707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Figure/Graph</a:t>
            </a:r>
          </a:p>
        </p:txBody>
      </p:sp>
      <p:sp>
        <p:nvSpPr>
          <p:cNvPr id="49" name="Text Box 16">
            <a:extLst>
              <a:ext uri="{FF2B5EF4-FFF2-40B4-BE49-F238E27FC236}">
                <a16:creationId xmlns:a16="http://schemas.microsoft.com/office/drawing/2014/main" id="{7DA625AF-EA31-4741-9E2F-D575F7291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0566" y="4472284"/>
            <a:ext cx="1872084" cy="1018161"/>
          </a:xfrm>
          <a:prstGeom prst="rect">
            <a:avLst/>
          </a:prstGeom>
          <a:noFill/>
          <a:ln w="25400">
            <a:solidFill>
              <a:srgbClr val="313F46"/>
            </a:solidFill>
          </a:ln>
          <a:effectLst/>
        </p:spPr>
        <p:txBody>
          <a:bodyPr wrap="square" lIns="59618" tIns="59618" rIns="59618" bIns="59618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889" i="1" dirty="0">
                <a:solidFill>
                  <a:srgbClr val="313F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Arial,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DE93069-42F2-C24B-847B-900A17E63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6436" y="5640502"/>
            <a:ext cx="3788372" cy="1526905"/>
          </a:xfrm>
          <a:prstGeom prst="rect">
            <a:avLst/>
          </a:prstGeom>
          <a:solidFill>
            <a:schemeClr val="bg1"/>
          </a:solidFill>
          <a:ln w="25400">
            <a:solidFill>
              <a:srgbClr val="313F46"/>
            </a:solidFill>
            <a:miter lim="800000"/>
            <a:headEnd/>
            <a:tailEnd/>
          </a:ln>
          <a:effectLst/>
        </p:spPr>
        <p:txBody>
          <a:bodyPr lIns="119235" tIns="119235" rIns="119235" bIns="11923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02267" eaLnBrk="0" hangingPunct="0">
              <a:spcBef>
                <a:spcPct val="50000"/>
              </a:spcBef>
            </a:pPr>
            <a:r>
              <a:rPr lang="en-GB" sz="1715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pPr defTabSz="302267" eaLnBrk="0" hangingPunct="0">
              <a:spcBef>
                <a:spcPct val="50000"/>
              </a:spcBef>
            </a:pPr>
            <a:r>
              <a:rPr lang="en-AU" sz="889" dirty="0">
                <a:solidFill>
                  <a:srgbClr val="0707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 </a:t>
            </a:r>
            <a:endParaRPr lang="en-US" sz="889" dirty="0">
              <a:solidFill>
                <a:srgbClr val="0707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02267" eaLnBrk="0" hangingPunct="0">
              <a:spcBef>
                <a:spcPct val="50000"/>
              </a:spcBef>
            </a:pPr>
            <a:r>
              <a:rPr lang="en-AU" sz="794" dirty="0">
                <a:solidFill>
                  <a:srgbClr val="0009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794" dirty="0">
              <a:solidFill>
                <a:srgbClr val="0009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033680D-AA5C-8140-805B-F77AA536C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5467" y="5640503"/>
            <a:ext cx="3885099" cy="2697425"/>
          </a:xfrm>
          <a:prstGeom prst="rect">
            <a:avLst/>
          </a:prstGeom>
          <a:solidFill>
            <a:schemeClr val="bg1"/>
          </a:solidFill>
          <a:ln w="25400">
            <a:solidFill>
              <a:srgbClr val="313F46"/>
            </a:solidFill>
            <a:miter lim="800000"/>
            <a:headEnd/>
            <a:tailEnd/>
          </a:ln>
          <a:effectLst/>
        </p:spPr>
        <p:txBody>
          <a:bodyPr lIns="119235" tIns="119235" rIns="119235" bIns="11923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02267" eaLnBrk="0" hangingPunct="0">
              <a:spcBef>
                <a:spcPct val="50000"/>
              </a:spcBef>
            </a:pPr>
            <a:r>
              <a:rPr lang="en-US" sz="1746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r>
              <a:rPr lang="en-AU" sz="953" dirty="0">
                <a:solidFill>
                  <a:srgbClr val="0707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</a:t>
            </a:r>
            <a:br>
              <a:rPr lang="en-AU" sz="953" dirty="0">
                <a:solidFill>
                  <a:srgbClr val="07073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953" dirty="0">
                <a:solidFill>
                  <a:srgbClr val="07073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94" dirty="0">
                <a:solidFill>
                  <a:srgbClr val="07073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Can be Vancouver style i.e. 1 </a:t>
            </a:r>
            <a:r>
              <a:rPr lang="en-US" sz="794" b="1" dirty="0">
                <a:solidFill>
                  <a:srgbClr val="07073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Meyer J-P et al</a:t>
            </a:r>
            <a:r>
              <a:rPr lang="en-US" sz="794" dirty="0">
                <a:solidFill>
                  <a:srgbClr val="07073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The treatment of high grade superficial bladder cancer and carcinoma in situ with BCG – a questionnaire survey of Consultant practice in England and Wales. </a:t>
            </a:r>
            <a:r>
              <a:rPr lang="en-US" sz="794" i="1" dirty="0" err="1">
                <a:solidFill>
                  <a:srgbClr val="07073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Urol</a:t>
            </a:r>
            <a:r>
              <a:rPr lang="en-US" sz="794" i="1" dirty="0">
                <a:solidFill>
                  <a:srgbClr val="07073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794" i="1" dirty="0" err="1">
                <a:solidFill>
                  <a:srgbClr val="07073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Oncol</a:t>
            </a:r>
            <a:r>
              <a:rPr lang="en-US" sz="794" i="1" dirty="0">
                <a:solidFill>
                  <a:srgbClr val="07073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2002; 2;: 77-80</a:t>
            </a:r>
            <a:r>
              <a:rPr lang="en-US" sz="794" dirty="0">
                <a:solidFill>
                  <a:srgbClr val="07073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en-AU" sz="794" dirty="0">
              <a:solidFill>
                <a:srgbClr val="07073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defTabSz="302267" eaLnBrk="0" hangingPunct="0">
              <a:spcBef>
                <a:spcPct val="50000"/>
              </a:spcBef>
            </a:pPr>
            <a:r>
              <a:rPr lang="en-AU" sz="794" dirty="0">
                <a:solidFill>
                  <a:srgbClr val="0707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794" dirty="0">
              <a:solidFill>
                <a:srgbClr val="0707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089AB35-44D9-2848-8AE7-7994E5FBF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5665" y="7342295"/>
            <a:ext cx="3788372" cy="933425"/>
          </a:xfrm>
          <a:prstGeom prst="rect">
            <a:avLst/>
          </a:prstGeom>
          <a:solidFill>
            <a:schemeClr val="bg1"/>
          </a:solidFill>
          <a:ln w="25400">
            <a:solidFill>
              <a:srgbClr val="313F46"/>
            </a:solidFill>
            <a:miter lim="800000"/>
            <a:headEnd/>
            <a:tailEnd/>
          </a:ln>
          <a:effectLst/>
        </p:spPr>
        <p:txBody>
          <a:bodyPr lIns="119235" tIns="119235" rIns="119235" bIns="11923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02267" eaLnBrk="0" hangingPunct="0">
              <a:spcBef>
                <a:spcPct val="50000"/>
              </a:spcBef>
            </a:pPr>
            <a:r>
              <a:rPr lang="en-GB" sz="1746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  <a:p>
            <a:pPr defTabSz="302267" eaLnBrk="0" hangingPunct="0">
              <a:spcBef>
                <a:spcPct val="50000"/>
              </a:spcBef>
            </a:pPr>
            <a:r>
              <a:rPr lang="en-AU" sz="953" dirty="0">
                <a:solidFill>
                  <a:srgbClr val="0009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 </a:t>
            </a:r>
            <a:endParaRPr lang="en-US" sz="953" dirty="0">
              <a:solidFill>
                <a:srgbClr val="0009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60116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Gre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541</Words>
  <Application>Microsoft Macintosh PowerPoint</Application>
  <PresentationFormat>Custom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Please paste your abstract title here.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MSO3668</cp:lastModifiedBy>
  <cp:revision>20</cp:revision>
  <dcterms:modified xsi:type="dcterms:W3CDTF">2021-06-05T16:35:18Z</dcterms:modified>
</cp:coreProperties>
</file>