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Lst>
  <p:sldSz cy="7560000" cx="10692000"/>
  <p:notesSz cx="7560000" cy="10692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4233">
          <p15:clr>
            <a:srgbClr val="000000"/>
          </p15:clr>
        </p15:guide>
        <p15:guide id="2" pos="6652">
          <p15:clr>
            <a:srgbClr val="000000"/>
          </p15:clr>
        </p15:guide>
        <p15:guide id="3" pos="3368">
          <p15:clr>
            <a:srgbClr val="9AA0A6"/>
          </p15:clr>
        </p15:guide>
      </p15:sldGuideLst>
    </p:ext>
    <p:ext uri="http://customooxmlschemas.google.com/">
      <go:slidesCustomData xmlns:go="http://customooxmlschemas.google.com/" r:id="rId7" roundtripDataSignature="AMtx7mixvFz5cTkFUmkoAZJCZkSSsqMh7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4233" orient="horz"/>
        <p:guide pos="6652"/>
        <p:guide pos="3368"/>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47564" y="385750"/>
            <a:ext cx="4849800" cy="1928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914400" y="2443150"/>
            <a:ext cx="7315200" cy="2314575"/>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 name="Shape 38"/>
        <p:cNvGrpSpPr/>
        <p:nvPr/>
      </p:nvGrpSpPr>
      <p:grpSpPr>
        <a:xfrm>
          <a:off x="0" y="0"/>
          <a:ext cx="0" cy="0"/>
          <a:chOff x="0" y="0"/>
          <a:chExt cx="0" cy="0"/>
        </a:xfrm>
      </p:grpSpPr>
      <p:sp>
        <p:nvSpPr>
          <p:cNvPr id="39" name="Google Shape;39;p1:notes"/>
          <p:cNvSpPr txBox="1"/>
          <p:nvPr>
            <p:ph idx="1" type="body"/>
          </p:nvPr>
        </p:nvSpPr>
        <p:spPr>
          <a:xfrm>
            <a:off x="914400" y="2443150"/>
            <a:ext cx="7315200" cy="231457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40" name="Google Shape;40;p1:notes"/>
          <p:cNvSpPr/>
          <p:nvPr>
            <p:ph idx="2" type="sldImg"/>
          </p:nvPr>
        </p:nvSpPr>
        <p:spPr>
          <a:xfrm>
            <a:off x="2147564" y="385750"/>
            <a:ext cx="4849800" cy="1928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0" name="Shape 10"/>
        <p:cNvGrpSpPr/>
        <p:nvPr/>
      </p:nvGrpSpPr>
      <p:grpSpPr>
        <a:xfrm>
          <a:off x="0" y="0"/>
          <a:ext cx="0" cy="0"/>
          <a:chOff x="0" y="0"/>
          <a:chExt cx="0" cy="0"/>
        </a:xfrm>
      </p:grpSpPr>
      <p:sp>
        <p:nvSpPr>
          <p:cNvPr id="11" name="Google Shape;11;p3"/>
          <p:cNvSpPr txBox="1"/>
          <p:nvPr>
            <p:ph type="title"/>
          </p:nvPr>
        </p:nvSpPr>
        <p:spPr>
          <a:xfrm>
            <a:off x="3592420" y="122559"/>
            <a:ext cx="3494700" cy="57480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800"/>
              <a:buNone/>
              <a:defRPr b="1" i="0" sz="3000">
                <a:solidFill>
                  <a:schemeClr val="dk1"/>
                </a:solidFill>
                <a:latin typeface="Calibri"/>
                <a:ea typeface="Calibri"/>
                <a:cs typeface="Calibri"/>
                <a:sym typeface="Calibri"/>
              </a:defRPr>
            </a:lvl1pPr>
            <a:lvl2pPr lvl="1" algn="l">
              <a:lnSpc>
                <a:spcPct val="100000"/>
              </a:lnSpc>
              <a:spcBef>
                <a:spcPts val="0"/>
              </a:spcBef>
              <a:spcAft>
                <a:spcPts val="0"/>
              </a:spcAft>
              <a:buSzPts val="1800"/>
              <a:buNone/>
              <a:defRPr/>
            </a:lvl2pPr>
            <a:lvl3pPr lvl="2" algn="l">
              <a:lnSpc>
                <a:spcPct val="100000"/>
              </a:lnSpc>
              <a:spcBef>
                <a:spcPts val="0"/>
              </a:spcBef>
              <a:spcAft>
                <a:spcPts val="0"/>
              </a:spcAft>
              <a:buSzPts val="1800"/>
              <a:buNone/>
              <a:defRPr/>
            </a:lvl3pPr>
            <a:lvl4pPr lvl="3" algn="l">
              <a:lnSpc>
                <a:spcPct val="100000"/>
              </a:lnSpc>
              <a:spcBef>
                <a:spcPts val="0"/>
              </a:spcBef>
              <a:spcAft>
                <a:spcPts val="0"/>
              </a:spcAft>
              <a:buSzPts val="1800"/>
              <a:buNone/>
              <a:defRPr/>
            </a:lvl4pPr>
            <a:lvl5pPr lvl="4" algn="l">
              <a:lnSpc>
                <a:spcPct val="100000"/>
              </a:lnSpc>
              <a:spcBef>
                <a:spcPts val="0"/>
              </a:spcBef>
              <a:spcAft>
                <a:spcPts val="0"/>
              </a:spcAft>
              <a:buSzPts val="1800"/>
              <a:buNone/>
              <a:defRPr/>
            </a:lvl5pPr>
            <a:lvl6pPr lvl="5" algn="l">
              <a:lnSpc>
                <a:spcPct val="100000"/>
              </a:lnSpc>
              <a:spcBef>
                <a:spcPts val="0"/>
              </a:spcBef>
              <a:spcAft>
                <a:spcPts val="0"/>
              </a:spcAft>
              <a:buSzPts val="1800"/>
              <a:buNone/>
              <a:defRPr/>
            </a:lvl6pPr>
            <a:lvl7pPr lvl="6" algn="l">
              <a:lnSpc>
                <a:spcPct val="100000"/>
              </a:lnSpc>
              <a:spcBef>
                <a:spcPts val="0"/>
              </a:spcBef>
              <a:spcAft>
                <a:spcPts val="0"/>
              </a:spcAft>
              <a:buSzPts val="1800"/>
              <a:buNone/>
              <a:defRPr/>
            </a:lvl7pPr>
            <a:lvl8pPr lvl="7" algn="l">
              <a:lnSpc>
                <a:spcPct val="100000"/>
              </a:lnSpc>
              <a:spcBef>
                <a:spcPts val="0"/>
              </a:spcBef>
              <a:spcAft>
                <a:spcPts val="0"/>
              </a:spcAft>
              <a:buSzPts val="1800"/>
              <a:buNone/>
              <a:defRPr/>
            </a:lvl8pPr>
            <a:lvl9pPr lvl="8" algn="l">
              <a:lnSpc>
                <a:spcPct val="100000"/>
              </a:lnSpc>
              <a:spcBef>
                <a:spcPts val="0"/>
              </a:spcBef>
              <a:spcAft>
                <a:spcPts val="0"/>
              </a:spcAft>
              <a:buSzPts val="1800"/>
              <a:buNone/>
              <a:defRPr/>
            </a:lvl9pPr>
          </a:lstStyle>
          <a:p/>
        </p:txBody>
      </p:sp>
      <p:sp>
        <p:nvSpPr>
          <p:cNvPr id="12" name="Google Shape;12;p3"/>
          <p:cNvSpPr txBox="1"/>
          <p:nvPr>
            <p:ph idx="1" type="body"/>
          </p:nvPr>
        </p:nvSpPr>
        <p:spPr>
          <a:xfrm>
            <a:off x="300069" y="3101155"/>
            <a:ext cx="10120200" cy="1771500"/>
          </a:xfrm>
          <a:prstGeom prst="rect">
            <a:avLst/>
          </a:prstGeom>
          <a:noFill/>
          <a:ln>
            <a:noFill/>
          </a:ln>
        </p:spPr>
        <p:txBody>
          <a:bodyPr anchorCtr="0" anchor="t" bIns="0" lIns="0" spcFirstLastPara="1" rIns="0" wrap="square" tIns="0">
            <a:spAutoFit/>
          </a:bodyPr>
          <a:lstStyle>
            <a:lvl1pPr indent="-228600" lvl="0" marL="457200" marR="0" rtl="0" algn="l">
              <a:lnSpc>
                <a:spcPct val="100000"/>
              </a:lnSpc>
              <a:spcBef>
                <a:spcPts val="0"/>
              </a:spcBef>
              <a:spcAft>
                <a:spcPts val="0"/>
              </a:spcAft>
              <a:buClr>
                <a:srgbClr val="000000"/>
              </a:buClr>
              <a:buSzPts val="1800"/>
              <a:buFont typeface="Arial"/>
              <a:buNone/>
              <a:defRPr b="0" i="0" sz="1100" u="none" cap="none" strike="noStrike">
                <a:solidFill>
                  <a:schemeClr val="dk1"/>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800"/>
              <a:buFont typeface="Arial"/>
              <a:buNone/>
              <a:defRPr b="0" i="0" sz="1800" u="none" cap="none" strike="noStrike">
                <a:solidFill>
                  <a:srgbClr val="000000"/>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800"/>
              <a:buFont typeface="Arial"/>
              <a:buNone/>
              <a:defRPr b="0" i="0" sz="1800" u="none" cap="none" strike="noStrike">
                <a:solidFill>
                  <a:srgbClr val="000000"/>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800"/>
              <a:buFont typeface="Arial"/>
              <a:buNone/>
              <a:defRPr b="0" i="0" sz="1800" u="none" cap="none" strike="noStrike">
                <a:solidFill>
                  <a:srgbClr val="000000"/>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800"/>
              <a:buFont typeface="Arial"/>
              <a:buNone/>
              <a:defRPr b="0" i="0" sz="18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800"/>
              <a:buFont typeface="Arial"/>
              <a:buNone/>
              <a:defRPr b="0" i="0" sz="18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800"/>
              <a:buFont typeface="Arial"/>
              <a:buNone/>
              <a:defRPr b="0" i="0" sz="18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800"/>
              <a:buFont typeface="Arial"/>
              <a:buNone/>
              <a:defRPr b="0" i="0" sz="18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800"/>
              <a:buFont typeface="Arial"/>
              <a:buNone/>
              <a:defRPr b="0" i="0" sz="1800" u="none" cap="none" strike="noStrike">
                <a:solidFill>
                  <a:srgbClr val="000000"/>
                </a:solidFill>
                <a:latin typeface="Arial"/>
                <a:ea typeface="Arial"/>
                <a:cs typeface="Arial"/>
                <a:sym typeface="Arial"/>
              </a:defRPr>
            </a:lvl9pPr>
          </a:lstStyle>
          <a:p/>
        </p:txBody>
      </p:sp>
      <p:sp>
        <p:nvSpPr>
          <p:cNvPr id="13" name="Google Shape;13;p3"/>
          <p:cNvSpPr txBox="1"/>
          <p:nvPr>
            <p:ph idx="11" type="ftr"/>
          </p:nvPr>
        </p:nvSpPr>
        <p:spPr>
          <a:xfrm>
            <a:off x="3635280" y="7030800"/>
            <a:ext cx="3421500" cy="378000"/>
          </a:xfrm>
          <a:prstGeom prst="rect">
            <a:avLst/>
          </a:prstGeom>
          <a:noFill/>
          <a:ln>
            <a:noFill/>
          </a:ln>
        </p:spPr>
        <p:txBody>
          <a:bodyPr anchorCtr="0" anchor="t" bIns="0" lIns="0" spcFirstLastPara="1" rIns="0" wrap="square" tIns="0">
            <a:spAutoFit/>
          </a:bodyPr>
          <a:lstStyle>
            <a:lvl1pPr lvl="0" algn="ctr">
              <a:lnSpc>
                <a:spcPct val="100000"/>
              </a:lnSpc>
              <a:spcBef>
                <a:spcPts val="0"/>
              </a:spcBef>
              <a:spcAft>
                <a:spcPts val="0"/>
              </a:spcAft>
              <a:buSzPts val="1800"/>
              <a:buNone/>
              <a:defRPr>
                <a:solidFill>
                  <a:srgbClr val="888888"/>
                </a:solidFill>
              </a:defRPr>
            </a:lvl1pPr>
            <a:lvl2pPr lvl="1" algn="l">
              <a:lnSpc>
                <a:spcPct val="100000"/>
              </a:lnSpc>
              <a:spcBef>
                <a:spcPts val="0"/>
              </a:spcBef>
              <a:spcAft>
                <a:spcPts val="0"/>
              </a:spcAft>
              <a:buSzPts val="1800"/>
              <a:buNone/>
              <a:defRPr/>
            </a:lvl2pPr>
            <a:lvl3pPr lvl="2" algn="l">
              <a:lnSpc>
                <a:spcPct val="100000"/>
              </a:lnSpc>
              <a:spcBef>
                <a:spcPts val="0"/>
              </a:spcBef>
              <a:spcAft>
                <a:spcPts val="0"/>
              </a:spcAft>
              <a:buSzPts val="1800"/>
              <a:buNone/>
              <a:defRPr/>
            </a:lvl3pPr>
            <a:lvl4pPr lvl="3" algn="l">
              <a:lnSpc>
                <a:spcPct val="100000"/>
              </a:lnSpc>
              <a:spcBef>
                <a:spcPts val="0"/>
              </a:spcBef>
              <a:spcAft>
                <a:spcPts val="0"/>
              </a:spcAft>
              <a:buSzPts val="1800"/>
              <a:buNone/>
              <a:defRPr/>
            </a:lvl4pPr>
            <a:lvl5pPr lvl="4" algn="l">
              <a:lnSpc>
                <a:spcPct val="100000"/>
              </a:lnSpc>
              <a:spcBef>
                <a:spcPts val="0"/>
              </a:spcBef>
              <a:spcAft>
                <a:spcPts val="0"/>
              </a:spcAft>
              <a:buSzPts val="1800"/>
              <a:buNone/>
              <a:defRPr/>
            </a:lvl5pPr>
            <a:lvl6pPr lvl="5" algn="l">
              <a:lnSpc>
                <a:spcPct val="100000"/>
              </a:lnSpc>
              <a:spcBef>
                <a:spcPts val="0"/>
              </a:spcBef>
              <a:spcAft>
                <a:spcPts val="0"/>
              </a:spcAft>
              <a:buSzPts val="1800"/>
              <a:buNone/>
              <a:defRPr/>
            </a:lvl6pPr>
            <a:lvl7pPr lvl="6" algn="l">
              <a:lnSpc>
                <a:spcPct val="100000"/>
              </a:lnSpc>
              <a:spcBef>
                <a:spcPts val="0"/>
              </a:spcBef>
              <a:spcAft>
                <a:spcPts val="0"/>
              </a:spcAft>
              <a:buSzPts val="1800"/>
              <a:buNone/>
              <a:defRPr/>
            </a:lvl7pPr>
            <a:lvl8pPr lvl="7" algn="l">
              <a:lnSpc>
                <a:spcPct val="100000"/>
              </a:lnSpc>
              <a:spcBef>
                <a:spcPts val="0"/>
              </a:spcBef>
              <a:spcAft>
                <a:spcPts val="0"/>
              </a:spcAft>
              <a:buSzPts val="1800"/>
              <a:buNone/>
              <a:defRPr/>
            </a:lvl8pPr>
            <a:lvl9pPr lvl="8" algn="l">
              <a:lnSpc>
                <a:spcPct val="100000"/>
              </a:lnSpc>
              <a:spcBef>
                <a:spcPts val="0"/>
              </a:spcBef>
              <a:spcAft>
                <a:spcPts val="0"/>
              </a:spcAft>
              <a:buSzPts val="1800"/>
              <a:buNone/>
              <a:defRPr/>
            </a:lvl9pPr>
          </a:lstStyle>
          <a:p/>
        </p:txBody>
      </p:sp>
      <p:sp>
        <p:nvSpPr>
          <p:cNvPr id="14" name="Google Shape;14;p3"/>
          <p:cNvSpPr txBox="1"/>
          <p:nvPr>
            <p:ph idx="10" type="dt"/>
          </p:nvPr>
        </p:nvSpPr>
        <p:spPr>
          <a:xfrm>
            <a:off x="534600" y="7030800"/>
            <a:ext cx="2459100" cy="37800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800"/>
              <a:buNone/>
              <a:defRPr>
                <a:solidFill>
                  <a:srgbClr val="888888"/>
                </a:solidFill>
              </a:defRPr>
            </a:lvl1pPr>
            <a:lvl2pPr lvl="1" algn="l">
              <a:lnSpc>
                <a:spcPct val="100000"/>
              </a:lnSpc>
              <a:spcBef>
                <a:spcPts val="0"/>
              </a:spcBef>
              <a:spcAft>
                <a:spcPts val="0"/>
              </a:spcAft>
              <a:buSzPts val="1800"/>
              <a:buNone/>
              <a:defRPr/>
            </a:lvl2pPr>
            <a:lvl3pPr lvl="2" algn="l">
              <a:lnSpc>
                <a:spcPct val="100000"/>
              </a:lnSpc>
              <a:spcBef>
                <a:spcPts val="0"/>
              </a:spcBef>
              <a:spcAft>
                <a:spcPts val="0"/>
              </a:spcAft>
              <a:buSzPts val="1800"/>
              <a:buNone/>
              <a:defRPr/>
            </a:lvl3pPr>
            <a:lvl4pPr lvl="3" algn="l">
              <a:lnSpc>
                <a:spcPct val="100000"/>
              </a:lnSpc>
              <a:spcBef>
                <a:spcPts val="0"/>
              </a:spcBef>
              <a:spcAft>
                <a:spcPts val="0"/>
              </a:spcAft>
              <a:buSzPts val="1800"/>
              <a:buNone/>
              <a:defRPr/>
            </a:lvl4pPr>
            <a:lvl5pPr lvl="4" algn="l">
              <a:lnSpc>
                <a:spcPct val="100000"/>
              </a:lnSpc>
              <a:spcBef>
                <a:spcPts val="0"/>
              </a:spcBef>
              <a:spcAft>
                <a:spcPts val="0"/>
              </a:spcAft>
              <a:buSzPts val="1800"/>
              <a:buNone/>
              <a:defRPr/>
            </a:lvl5pPr>
            <a:lvl6pPr lvl="5" algn="l">
              <a:lnSpc>
                <a:spcPct val="100000"/>
              </a:lnSpc>
              <a:spcBef>
                <a:spcPts val="0"/>
              </a:spcBef>
              <a:spcAft>
                <a:spcPts val="0"/>
              </a:spcAft>
              <a:buSzPts val="1800"/>
              <a:buNone/>
              <a:defRPr/>
            </a:lvl6pPr>
            <a:lvl7pPr lvl="6" algn="l">
              <a:lnSpc>
                <a:spcPct val="100000"/>
              </a:lnSpc>
              <a:spcBef>
                <a:spcPts val="0"/>
              </a:spcBef>
              <a:spcAft>
                <a:spcPts val="0"/>
              </a:spcAft>
              <a:buSzPts val="1800"/>
              <a:buNone/>
              <a:defRPr/>
            </a:lvl7pPr>
            <a:lvl8pPr lvl="7" algn="l">
              <a:lnSpc>
                <a:spcPct val="100000"/>
              </a:lnSpc>
              <a:spcBef>
                <a:spcPts val="0"/>
              </a:spcBef>
              <a:spcAft>
                <a:spcPts val="0"/>
              </a:spcAft>
              <a:buSzPts val="1800"/>
              <a:buNone/>
              <a:defRPr/>
            </a:lvl8pPr>
            <a:lvl9pPr lvl="8" algn="l">
              <a:lnSpc>
                <a:spcPct val="100000"/>
              </a:lnSpc>
              <a:spcBef>
                <a:spcPts val="0"/>
              </a:spcBef>
              <a:spcAft>
                <a:spcPts val="0"/>
              </a:spcAft>
              <a:buSzPts val="1800"/>
              <a:buNone/>
              <a:defRPr/>
            </a:lvl9pPr>
          </a:lstStyle>
          <a:p/>
        </p:txBody>
      </p:sp>
      <p:sp>
        <p:nvSpPr>
          <p:cNvPr id="15" name="Google Shape;15;p3"/>
          <p:cNvSpPr txBox="1"/>
          <p:nvPr>
            <p:ph idx="12" type="sldNum"/>
          </p:nvPr>
        </p:nvSpPr>
        <p:spPr>
          <a:xfrm>
            <a:off x="7698240" y="7030800"/>
            <a:ext cx="2459100" cy="354000"/>
          </a:xfrm>
          <a:prstGeom prst="rect">
            <a:avLst/>
          </a:prstGeom>
          <a:noFill/>
          <a:ln>
            <a:noFill/>
          </a:ln>
        </p:spPr>
        <p:txBody>
          <a:bodyPr anchorCtr="0" anchor="t" bIns="0" lIns="0" spcFirstLastPara="1" rIns="0" wrap="square" tIns="0">
            <a:spAutoFit/>
          </a:bodyPr>
          <a:lstStyle>
            <a:lvl1pPr indent="0" lvl="0" marL="0" marR="0" algn="r">
              <a:lnSpc>
                <a:spcPct val="100000"/>
              </a:lnSpc>
              <a:spcBef>
                <a:spcPts val="0"/>
              </a:spcBef>
              <a:spcAft>
                <a:spcPts val="0"/>
              </a:spcAft>
              <a:buClr>
                <a:srgbClr val="000000"/>
              </a:buClr>
              <a:buSzPts val="2300"/>
              <a:buFont typeface="Arial"/>
              <a:buNone/>
              <a:defRPr b="0" i="0" sz="23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2300"/>
              <a:buFont typeface="Arial"/>
              <a:buNone/>
              <a:defRPr b="0" i="0" sz="23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2300"/>
              <a:buFont typeface="Arial"/>
              <a:buNone/>
              <a:defRPr b="0" i="0" sz="23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2300"/>
              <a:buFont typeface="Arial"/>
              <a:buNone/>
              <a:defRPr b="0" i="0" sz="23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2300"/>
              <a:buFont typeface="Arial"/>
              <a:buNone/>
              <a:defRPr b="0" i="0" sz="23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2300"/>
              <a:buFont typeface="Arial"/>
              <a:buNone/>
              <a:defRPr b="0" i="0" sz="23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2300"/>
              <a:buFont typeface="Arial"/>
              <a:buNone/>
              <a:defRPr b="0" i="0" sz="23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2300"/>
              <a:buFont typeface="Arial"/>
              <a:buNone/>
              <a:defRPr b="0" i="0" sz="23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2300"/>
              <a:buFont typeface="Arial"/>
              <a:buNone/>
              <a:defRPr b="0" i="0" sz="23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16" name="Shape 16"/>
        <p:cNvGrpSpPr/>
        <p:nvPr/>
      </p:nvGrpSpPr>
      <p:grpSpPr>
        <a:xfrm>
          <a:off x="0" y="0"/>
          <a:ext cx="0" cy="0"/>
          <a:chOff x="0" y="0"/>
          <a:chExt cx="0" cy="0"/>
        </a:xfrm>
      </p:grpSpPr>
      <p:sp>
        <p:nvSpPr>
          <p:cNvPr id="17" name="Google Shape;17;p4"/>
          <p:cNvSpPr txBox="1"/>
          <p:nvPr>
            <p:ph type="ctrTitle"/>
          </p:nvPr>
        </p:nvSpPr>
        <p:spPr>
          <a:xfrm>
            <a:off x="801900" y="2343600"/>
            <a:ext cx="9088200" cy="158760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800"/>
              <a:buNone/>
              <a:defRPr/>
            </a:lvl1pPr>
            <a:lvl2pPr lvl="1" algn="l">
              <a:lnSpc>
                <a:spcPct val="100000"/>
              </a:lnSpc>
              <a:spcBef>
                <a:spcPts val="0"/>
              </a:spcBef>
              <a:spcAft>
                <a:spcPts val="0"/>
              </a:spcAft>
              <a:buSzPts val="1800"/>
              <a:buNone/>
              <a:defRPr/>
            </a:lvl2pPr>
            <a:lvl3pPr lvl="2" algn="l">
              <a:lnSpc>
                <a:spcPct val="100000"/>
              </a:lnSpc>
              <a:spcBef>
                <a:spcPts val="0"/>
              </a:spcBef>
              <a:spcAft>
                <a:spcPts val="0"/>
              </a:spcAft>
              <a:buSzPts val="1800"/>
              <a:buNone/>
              <a:defRPr/>
            </a:lvl3pPr>
            <a:lvl4pPr lvl="3" algn="l">
              <a:lnSpc>
                <a:spcPct val="100000"/>
              </a:lnSpc>
              <a:spcBef>
                <a:spcPts val="0"/>
              </a:spcBef>
              <a:spcAft>
                <a:spcPts val="0"/>
              </a:spcAft>
              <a:buSzPts val="1800"/>
              <a:buNone/>
              <a:defRPr/>
            </a:lvl4pPr>
            <a:lvl5pPr lvl="4" algn="l">
              <a:lnSpc>
                <a:spcPct val="100000"/>
              </a:lnSpc>
              <a:spcBef>
                <a:spcPts val="0"/>
              </a:spcBef>
              <a:spcAft>
                <a:spcPts val="0"/>
              </a:spcAft>
              <a:buSzPts val="1800"/>
              <a:buNone/>
              <a:defRPr/>
            </a:lvl5pPr>
            <a:lvl6pPr lvl="5" algn="l">
              <a:lnSpc>
                <a:spcPct val="100000"/>
              </a:lnSpc>
              <a:spcBef>
                <a:spcPts val="0"/>
              </a:spcBef>
              <a:spcAft>
                <a:spcPts val="0"/>
              </a:spcAft>
              <a:buSzPts val="1800"/>
              <a:buNone/>
              <a:defRPr/>
            </a:lvl6pPr>
            <a:lvl7pPr lvl="6" algn="l">
              <a:lnSpc>
                <a:spcPct val="100000"/>
              </a:lnSpc>
              <a:spcBef>
                <a:spcPts val="0"/>
              </a:spcBef>
              <a:spcAft>
                <a:spcPts val="0"/>
              </a:spcAft>
              <a:buSzPts val="1800"/>
              <a:buNone/>
              <a:defRPr/>
            </a:lvl7pPr>
            <a:lvl8pPr lvl="7" algn="l">
              <a:lnSpc>
                <a:spcPct val="100000"/>
              </a:lnSpc>
              <a:spcBef>
                <a:spcPts val="0"/>
              </a:spcBef>
              <a:spcAft>
                <a:spcPts val="0"/>
              </a:spcAft>
              <a:buSzPts val="1800"/>
              <a:buNone/>
              <a:defRPr/>
            </a:lvl8pPr>
            <a:lvl9pPr lvl="8" algn="l">
              <a:lnSpc>
                <a:spcPct val="100000"/>
              </a:lnSpc>
              <a:spcBef>
                <a:spcPts val="0"/>
              </a:spcBef>
              <a:spcAft>
                <a:spcPts val="0"/>
              </a:spcAft>
              <a:buSzPts val="1800"/>
              <a:buNone/>
              <a:defRPr/>
            </a:lvl9pPr>
          </a:lstStyle>
          <a:p/>
        </p:txBody>
      </p:sp>
      <p:sp>
        <p:nvSpPr>
          <p:cNvPr id="18" name="Google Shape;18;p4"/>
          <p:cNvSpPr txBox="1"/>
          <p:nvPr>
            <p:ph idx="1" type="subTitle"/>
          </p:nvPr>
        </p:nvSpPr>
        <p:spPr>
          <a:xfrm>
            <a:off x="1603800" y="4233600"/>
            <a:ext cx="7484400" cy="1890000"/>
          </a:xfrm>
          <a:prstGeom prst="rect">
            <a:avLst/>
          </a:prstGeom>
          <a:noFill/>
          <a:ln>
            <a:noFill/>
          </a:ln>
        </p:spPr>
        <p:txBody>
          <a:bodyPr anchorCtr="0" anchor="t" bIns="0" lIns="0" spcFirstLastPara="1" rIns="0" wrap="square" tIns="0">
            <a:spAutoFit/>
          </a:bodyPr>
          <a:lstStyle>
            <a:lvl1pPr lvl="0" marR="0" rtl="0" algn="l">
              <a:lnSpc>
                <a:spcPct val="100000"/>
              </a:lnSpc>
              <a:spcBef>
                <a:spcPts val="0"/>
              </a:spcBef>
              <a:spcAft>
                <a:spcPts val="0"/>
              </a:spcAft>
              <a:buClr>
                <a:srgbClr val="000000"/>
              </a:buClr>
              <a:buSzPts val="1800"/>
              <a:buFont typeface="Arial"/>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8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8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8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8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8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8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8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800"/>
              <a:buFont typeface="Arial"/>
              <a:buNone/>
              <a:defRPr b="0" i="0" sz="1800" u="none" cap="none" strike="noStrike">
                <a:solidFill>
                  <a:srgbClr val="000000"/>
                </a:solidFill>
                <a:latin typeface="Arial"/>
                <a:ea typeface="Arial"/>
                <a:cs typeface="Arial"/>
                <a:sym typeface="Arial"/>
              </a:defRPr>
            </a:lvl9pPr>
          </a:lstStyle>
          <a:p/>
        </p:txBody>
      </p:sp>
      <p:sp>
        <p:nvSpPr>
          <p:cNvPr id="19" name="Google Shape;19;p4"/>
          <p:cNvSpPr txBox="1"/>
          <p:nvPr>
            <p:ph idx="11" type="ftr"/>
          </p:nvPr>
        </p:nvSpPr>
        <p:spPr>
          <a:xfrm>
            <a:off x="3635280" y="7030800"/>
            <a:ext cx="3421500" cy="378000"/>
          </a:xfrm>
          <a:prstGeom prst="rect">
            <a:avLst/>
          </a:prstGeom>
          <a:noFill/>
          <a:ln>
            <a:noFill/>
          </a:ln>
        </p:spPr>
        <p:txBody>
          <a:bodyPr anchorCtr="0" anchor="t" bIns="0" lIns="0" spcFirstLastPara="1" rIns="0" wrap="square" tIns="0">
            <a:spAutoFit/>
          </a:bodyPr>
          <a:lstStyle>
            <a:lvl1pPr lvl="0" algn="ctr">
              <a:lnSpc>
                <a:spcPct val="100000"/>
              </a:lnSpc>
              <a:spcBef>
                <a:spcPts val="0"/>
              </a:spcBef>
              <a:spcAft>
                <a:spcPts val="0"/>
              </a:spcAft>
              <a:buSzPts val="1800"/>
              <a:buNone/>
              <a:defRPr>
                <a:solidFill>
                  <a:srgbClr val="888888"/>
                </a:solidFill>
              </a:defRPr>
            </a:lvl1pPr>
            <a:lvl2pPr lvl="1" algn="l">
              <a:lnSpc>
                <a:spcPct val="100000"/>
              </a:lnSpc>
              <a:spcBef>
                <a:spcPts val="0"/>
              </a:spcBef>
              <a:spcAft>
                <a:spcPts val="0"/>
              </a:spcAft>
              <a:buSzPts val="1800"/>
              <a:buNone/>
              <a:defRPr/>
            </a:lvl2pPr>
            <a:lvl3pPr lvl="2" algn="l">
              <a:lnSpc>
                <a:spcPct val="100000"/>
              </a:lnSpc>
              <a:spcBef>
                <a:spcPts val="0"/>
              </a:spcBef>
              <a:spcAft>
                <a:spcPts val="0"/>
              </a:spcAft>
              <a:buSzPts val="1800"/>
              <a:buNone/>
              <a:defRPr/>
            </a:lvl3pPr>
            <a:lvl4pPr lvl="3" algn="l">
              <a:lnSpc>
                <a:spcPct val="100000"/>
              </a:lnSpc>
              <a:spcBef>
                <a:spcPts val="0"/>
              </a:spcBef>
              <a:spcAft>
                <a:spcPts val="0"/>
              </a:spcAft>
              <a:buSzPts val="1800"/>
              <a:buNone/>
              <a:defRPr/>
            </a:lvl4pPr>
            <a:lvl5pPr lvl="4" algn="l">
              <a:lnSpc>
                <a:spcPct val="100000"/>
              </a:lnSpc>
              <a:spcBef>
                <a:spcPts val="0"/>
              </a:spcBef>
              <a:spcAft>
                <a:spcPts val="0"/>
              </a:spcAft>
              <a:buSzPts val="1800"/>
              <a:buNone/>
              <a:defRPr/>
            </a:lvl5pPr>
            <a:lvl6pPr lvl="5" algn="l">
              <a:lnSpc>
                <a:spcPct val="100000"/>
              </a:lnSpc>
              <a:spcBef>
                <a:spcPts val="0"/>
              </a:spcBef>
              <a:spcAft>
                <a:spcPts val="0"/>
              </a:spcAft>
              <a:buSzPts val="1800"/>
              <a:buNone/>
              <a:defRPr/>
            </a:lvl6pPr>
            <a:lvl7pPr lvl="6" algn="l">
              <a:lnSpc>
                <a:spcPct val="100000"/>
              </a:lnSpc>
              <a:spcBef>
                <a:spcPts val="0"/>
              </a:spcBef>
              <a:spcAft>
                <a:spcPts val="0"/>
              </a:spcAft>
              <a:buSzPts val="1800"/>
              <a:buNone/>
              <a:defRPr/>
            </a:lvl7pPr>
            <a:lvl8pPr lvl="7" algn="l">
              <a:lnSpc>
                <a:spcPct val="100000"/>
              </a:lnSpc>
              <a:spcBef>
                <a:spcPts val="0"/>
              </a:spcBef>
              <a:spcAft>
                <a:spcPts val="0"/>
              </a:spcAft>
              <a:buSzPts val="1800"/>
              <a:buNone/>
              <a:defRPr/>
            </a:lvl8pPr>
            <a:lvl9pPr lvl="8" algn="l">
              <a:lnSpc>
                <a:spcPct val="100000"/>
              </a:lnSpc>
              <a:spcBef>
                <a:spcPts val="0"/>
              </a:spcBef>
              <a:spcAft>
                <a:spcPts val="0"/>
              </a:spcAft>
              <a:buSzPts val="1800"/>
              <a:buNone/>
              <a:defRPr/>
            </a:lvl9pPr>
          </a:lstStyle>
          <a:p/>
        </p:txBody>
      </p:sp>
      <p:sp>
        <p:nvSpPr>
          <p:cNvPr id="20" name="Google Shape;20;p4"/>
          <p:cNvSpPr txBox="1"/>
          <p:nvPr>
            <p:ph idx="10" type="dt"/>
          </p:nvPr>
        </p:nvSpPr>
        <p:spPr>
          <a:xfrm>
            <a:off x="534600" y="7030800"/>
            <a:ext cx="2459100" cy="37800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800"/>
              <a:buNone/>
              <a:defRPr>
                <a:solidFill>
                  <a:srgbClr val="888888"/>
                </a:solidFill>
              </a:defRPr>
            </a:lvl1pPr>
            <a:lvl2pPr lvl="1" algn="l">
              <a:lnSpc>
                <a:spcPct val="100000"/>
              </a:lnSpc>
              <a:spcBef>
                <a:spcPts val="0"/>
              </a:spcBef>
              <a:spcAft>
                <a:spcPts val="0"/>
              </a:spcAft>
              <a:buSzPts val="1800"/>
              <a:buNone/>
              <a:defRPr/>
            </a:lvl2pPr>
            <a:lvl3pPr lvl="2" algn="l">
              <a:lnSpc>
                <a:spcPct val="100000"/>
              </a:lnSpc>
              <a:spcBef>
                <a:spcPts val="0"/>
              </a:spcBef>
              <a:spcAft>
                <a:spcPts val="0"/>
              </a:spcAft>
              <a:buSzPts val="1800"/>
              <a:buNone/>
              <a:defRPr/>
            </a:lvl3pPr>
            <a:lvl4pPr lvl="3" algn="l">
              <a:lnSpc>
                <a:spcPct val="100000"/>
              </a:lnSpc>
              <a:spcBef>
                <a:spcPts val="0"/>
              </a:spcBef>
              <a:spcAft>
                <a:spcPts val="0"/>
              </a:spcAft>
              <a:buSzPts val="1800"/>
              <a:buNone/>
              <a:defRPr/>
            </a:lvl4pPr>
            <a:lvl5pPr lvl="4" algn="l">
              <a:lnSpc>
                <a:spcPct val="100000"/>
              </a:lnSpc>
              <a:spcBef>
                <a:spcPts val="0"/>
              </a:spcBef>
              <a:spcAft>
                <a:spcPts val="0"/>
              </a:spcAft>
              <a:buSzPts val="1800"/>
              <a:buNone/>
              <a:defRPr/>
            </a:lvl5pPr>
            <a:lvl6pPr lvl="5" algn="l">
              <a:lnSpc>
                <a:spcPct val="100000"/>
              </a:lnSpc>
              <a:spcBef>
                <a:spcPts val="0"/>
              </a:spcBef>
              <a:spcAft>
                <a:spcPts val="0"/>
              </a:spcAft>
              <a:buSzPts val="1800"/>
              <a:buNone/>
              <a:defRPr/>
            </a:lvl6pPr>
            <a:lvl7pPr lvl="6" algn="l">
              <a:lnSpc>
                <a:spcPct val="100000"/>
              </a:lnSpc>
              <a:spcBef>
                <a:spcPts val="0"/>
              </a:spcBef>
              <a:spcAft>
                <a:spcPts val="0"/>
              </a:spcAft>
              <a:buSzPts val="1800"/>
              <a:buNone/>
              <a:defRPr/>
            </a:lvl7pPr>
            <a:lvl8pPr lvl="7" algn="l">
              <a:lnSpc>
                <a:spcPct val="100000"/>
              </a:lnSpc>
              <a:spcBef>
                <a:spcPts val="0"/>
              </a:spcBef>
              <a:spcAft>
                <a:spcPts val="0"/>
              </a:spcAft>
              <a:buSzPts val="1800"/>
              <a:buNone/>
              <a:defRPr/>
            </a:lvl8pPr>
            <a:lvl9pPr lvl="8" algn="l">
              <a:lnSpc>
                <a:spcPct val="100000"/>
              </a:lnSpc>
              <a:spcBef>
                <a:spcPts val="0"/>
              </a:spcBef>
              <a:spcAft>
                <a:spcPts val="0"/>
              </a:spcAft>
              <a:buSzPts val="1800"/>
              <a:buNone/>
              <a:defRPr/>
            </a:lvl9pPr>
          </a:lstStyle>
          <a:p/>
        </p:txBody>
      </p:sp>
      <p:sp>
        <p:nvSpPr>
          <p:cNvPr id="21" name="Google Shape;21;p4"/>
          <p:cNvSpPr txBox="1"/>
          <p:nvPr>
            <p:ph idx="12" type="sldNum"/>
          </p:nvPr>
        </p:nvSpPr>
        <p:spPr>
          <a:xfrm>
            <a:off x="7698240" y="7030800"/>
            <a:ext cx="2459100" cy="354000"/>
          </a:xfrm>
          <a:prstGeom prst="rect">
            <a:avLst/>
          </a:prstGeom>
          <a:noFill/>
          <a:ln>
            <a:noFill/>
          </a:ln>
        </p:spPr>
        <p:txBody>
          <a:bodyPr anchorCtr="0" anchor="t" bIns="0" lIns="0" spcFirstLastPara="1" rIns="0" wrap="square" tIns="0">
            <a:spAutoFit/>
          </a:bodyPr>
          <a:lstStyle>
            <a:lvl1pPr indent="0" lvl="0" marL="0" marR="0" algn="r">
              <a:lnSpc>
                <a:spcPct val="100000"/>
              </a:lnSpc>
              <a:spcBef>
                <a:spcPts val="0"/>
              </a:spcBef>
              <a:spcAft>
                <a:spcPts val="0"/>
              </a:spcAft>
              <a:buClr>
                <a:srgbClr val="000000"/>
              </a:buClr>
              <a:buSzPts val="2300"/>
              <a:buFont typeface="Arial"/>
              <a:buNone/>
              <a:defRPr b="0" i="0" sz="23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2300"/>
              <a:buFont typeface="Arial"/>
              <a:buNone/>
              <a:defRPr b="0" i="0" sz="23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2300"/>
              <a:buFont typeface="Arial"/>
              <a:buNone/>
              <a:defRPr b="0" i="0" sz="23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2300"/>
              <a:buFont typeface="Arial"/>
              <a:buNone/>
              <a:defRPr b="0" i="0" sz="23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2300"/>
              <a:buFont typeface="Arial"/>
              <a:buNone/>
              <a:defRPr b="0" i="0" sz="23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2300"/>
              <a:buFont typeface="Arial"/>
              <a:buNone/>
              <a:defRPr b="0" i="0" sz="23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2300"/>
              <a:buFont typeface="Arial"/>
              <a:buNone/>
              <a:defRPr b="0" i="0" sz="23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2300"/>
              <a:buFont typeface="Arial"/>
              <a:buNone/>
              <a:defRPr b="0" i="0" sz="23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2300"/>
              <a:buFont typeface="Arial"/>
              <a:buNone/>
              <a:defRPr b="0" i="0" sz="23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p:cSld name="Two Content">
    <p:spTree>
      <p:nvGrpSpPr>
        <p:cNvPr id="22" name="Shape 22"/>
        <p:cNvGrpSpPr/>
        <p:nvPr/>
      </p:nvGrpSpPr>
      <p:grpSpPr>
        <a:xfrm>
          <a:off x="0" y="0"/>
          <a:ext cx="0" cy="0"/>
          <a:chOff x="0" y="0"/>
          <a:chExt cx="0" cy="0"/>
        </a:xfrm>
      </p:grpSpPr>
      <p:sp>
        <p:nvSpPr>
          <p:cNvPr id="23" name="Google Shape;23;p5"/>
          <p:cNvSpPr txBox="1"/>
          <p:nvPr>
            <p:ph type="title"/>
          </p:nvPr>
        </p:nvSpPr>
        <p:spPr>
          <a:xfrm>
            <a:off x="3592420" y="122559"/>
            <a:ext cx="3494700" cy="57480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800"/>
              <a:buNone/>
              <a:defRPr b="1" i="0" sz="3000">
                <a:solidFill>
                  <a:schemeClr val="dk1"/>
                </a:solidFill>
                <a:latin typeface="Calibri"/>
                <a:ea typeface="Calibri"/>
                <a:cs typeface="Calibri"/>
                <a:sym typeface="Calibri"/>
              </a:defRPr>
            </a:lvl1pPr>
            <a:lvl2pPr lvl="1" algn="l">
              <a:lnSpc>
                <a:spcPct val="100000"/>
              </a:lnSpc>
              <a:spcBef>
                <a:spcPts val="0"/>
              </a:spcBef>
              <a:spcAft>
                <a:spcPts val="0"/>
              </a:spcAft>
              <a:buSzPts val="1800"/>
              <a:buNone/>
              <a:defRPr/>
            </a:lvl2pPr>
            <a:lvl3pPr lvl="2" algn="l">
              <a:lnSpc>
                <a:spcPct val="100000"/>
              </a:lnSpc>
              <a:spcBef>
                <a:spcPts val="0"/>
              </a:spcBef>
              <a:spcAft>
                <a:spcPts val="0"/>
              </a:spcAft>
              <a:buSzPts val="1800"/>
              <a:buNone/>
              <a:defRPr/>
            </a:lvl3pPr>
            <a:lvl4pPr lvl="3" algn="l">
              <a:lnSpc>
                <a:spcPct val="100000"/>
              </a:lnSpc>
              <a:spcBef>
                <a:spcPts val="0"/>
              </a:spcBef>
              <a:spcAft>
                <a:spcPts val="0"/>
              </a:spcAft>
              <a:buSzPts val="1800"/>
              <a:buNone/>
              <a:defRPr/>
            </a:lvl4pPr>
            <a:lvl5pPr lvl="4" algn="l">
              <a:lnSpc>
                <a:spcPct val="100000"/>
              </a:lnSpc>
              <a:spcBef>
                <a:spcPts val="0"/>
              </a:spcBef>
              <a:spcAft>
                <a:spcPts val="0"/>
              </a:spcAft>
              <a:buSzPts val="1800"/>
              <a:buNone/>
              <a:defRPr/>
            </a:lvl5pPr>
            <a:lvl6pPr lvl="5" algn="l">
              <a:lnSpc>
                <a:spcPct val="100000"/>
              </a:lnSpc>
              <a:spcBef>
                <a:spcPts val="0"/>
              </a:spcBef>
              <a:spcAft>
                <a:spcPts val="0"/>
              </a:spcAft>
              <a:buSzPts val="1800"/>
              <a:buNone/>
              <a:defRPr/>
            </a:lvl6pPr>
            <a:lvl7pPr lvl="6" algn="l">
              <a:lnSpc>
                <a:spcPct val="100000"/>
              </a:lnSpc>
              <a:spcBef>
                <a:spcPts val="0"/>
              </a:spcBef>
              <a:spcAft>
                <a:spcPts val="0"/>
              </a:spcAft>
              <a:buSzPts val="1800"/>
              <a:buNone/>
              <a:defRPr/>
            </a:lvl7pPr>
            <a:lvl8pPr lvl="7" algn="l">
              <a:lnSpc>
                <a:spcPct val="100000"/>
              </a:lnSpc>
              <a:spcBef>
                <a:spcPts val="0"/>
              </a:spcBef>
              <a:spcAft>
                <a:spcPts val="0"/>
              </a:spcAft>
              <a:buSzPts val="1800"/>
              <a:buNone/>
              <a:defRPr/>
            </a:lvl8pPr>
            <a:lvl9pPr lvl="8" algn="l">
              <a:lnSpc>
                <a:spcPct val="100000"/>
              </a:lnSpc>
              <a:spcBef>
                <a:spcPts val="0"/>
              </a:spcBef>
              <a:spcAft>
                <a:spcPts val="0"/>
              </a:spcAft>
              <a:buSzPts val="1800"/>
              <a:buNone/>
              <a:defRPr/>
            </a:lvl9pPr>
          </a:lstStyle>
          <a:p/>
        </p:txBody>
      </p:sp>
      <p:sp>
        <p:nvSpPr>
          <p:cNvPr id="24" name="Google Shape;24;p5"/>
          <p:cNvSpPr txBox="1"/>
          <p:nvPr>
            <p:ph idx="1" type="body"/>
          </p:nvPr>
        </p:nvSpPr>
        <p:spPr>
          <a:xfrm>
            <a:off x="534600" y="1738800"/>
            <a:ext cx="4650900" cy="4989600"/>
          </a:xfrm>
          <a:prstGeom prst="rect">
            <a:avLst/>
          </a:prstGeom>
          <a:noFill/>
          <a:ln>
            <a:noFill/>
          </a:ln>
        </p:spPr>
        <p:txBody>
          <a:bodyPr anchorCtr="0" anchor="t" bIns="0" lIns="0" spcFirstLastPara="1" rIns="0" wrap="square" tIns="0">
            <a:spAutoFit/>
          </a:bodyPr>
          <a:lstStyle>
            <a:lvl1pPr indent="-228600" lvl="0" marL="457200" marR="0" rtl="0" algn="l">
              <a:lnSpc>
                <a:spcPct val="100000"/>
              </a:lnSpc>
              <a:spcBef>
                <a:spcPts val="0"/>
              </a:spcBef>
              <a:spcAft>
                <a:spcPts val="0"/>
              </a:spcAft>
              <a:buClr>
                <a:srgbClr val="000000"/>
              </a:buClr>
              <a:buSzPts val="1800"/>
              <a:buFont typeface="Arial"/>
              <a:buNone/>
              <a:defRPr b="0" i="0" sz="1800" u="none" cap="none" strike="noStrike">
                <a:solidFill>
                  <a:srgbClr val="000000"/>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800"/>
              <a:buFont typeface="Arial"/>
              <a:buNone/>
              <a:defRPr b="0" i="0" sz="1800" u="none" cap="none" strike="noStrike">
                <a:solidFill>
                  <a:srgbClr val="000000"/>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800"/>
              <a:buFont typeface="Arial"/>
              <a:buNone/>
              <a:defRPr b="0" i="0" sz="1800" u="none" cap="none" strike="noStrike">
                <a:solidFill>
                  <a:srgbClr val="000000"/>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800"/>
              <a:buFont typeface="Arial"/>
              <a:buNone/>
              <a:defRPr b="0" i="0" sz="1800" u="none" cap="none" strike="noStrike">
                <a:solidFill>
                  <a:srgbClr val="000000"/>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800"/>
              <a:buFont typeface="Arial"/>
              <a:buNone/>
              <a:defRPr b="0" i="0" sz="18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800"/>
              <a:buFont typeface="Arial"/>
              <a:buNone/>
              <a:defRPr b="0" i="0" sz="18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800"/>
              <a:buFont typeface="Arial"/>
              <a:buNone/>
              <a:defRPr b="0" i="0" sz="18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800"/>
              <a:buFont typeface="Arial"/>
              <a:buNone/>
              <a:defRPr b="0" i="0" sz="18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800"/>
              <a:buFont typeface="Arial"/>
              <a:buNone/>
              <a:defRPr b="0" i="0" sz="1800" u="none" cap="none" strike="noStrike">
                <a:solidFill>
                  <a:srgbClr val="000000"/>
                </a:solidFill>
                <a:latin typeface="Arial"/>
                <a:ea typeface="Arial"/>
                <a:cs typeface="Arial"/>
                <a:sym typeface="Arial"/>
              </a:defRPr>
            </a:lvl9pPr>
          </a:lstStyle>
          <a:p/>
        </p:txBody>
      </p:sp>
      <p:sp>
        <p:nvSpPr>
          <p:cNvPr id="25" name="Google Shape;25;p5"/>
          <p:cNvSpPr txBox="1"/>
          <p:nvPr>
            <p:ph idx="2" type="body"/>
          </p:nvPr>
        </p:nvSpPr>
        <p:spPr>
          <a:xfrm>
            <a:off x="5506380" y="1738800"/>
            <a:ext cx="4650900" cy="4989600"/>
          </a:xfrm>
          <a:prstGeom prst="rect">
            <a:avLst/>
          </a:prstGeom>
          <a:noFill/>
          <a:ln>
            <a:noFill/>
          </a:ln>
        </p:spPr>
        <p:txBody>
          <a:bodyPr anchorCtr="0" anchor="t" bIns="0" lIns="0" spcFirstLastPara="1" rIns="0" wrap="square" tIns="0">
            <a:spAutoFit/>
          </a:bodyPr>
          <a:lstStyle>
            <a:lvl1pPr indent="-228600" lvl="0" marL="457200" marR="0" rtl="0" algn="l">
              <a:lnSpc>
                <a:spcPct val="100000"/>
              </a:lnSpc>
              <a:spcBef>
                <a:spcPts val="0"/>
              </a:spcBef>
              <a:spcAft>
                <a:spcPts val="0"/>
              </a:spcAft>
              <a:buClr>
                <a:srgbClr val="000000"/>
              </a:buClr>
              <a:buSzPts val="1800"/>
              <a:buFont typeface="Arial"/>
              <a:buNone/>
              <a:defRPr b="0" i="0" sz="1800" u="none" cap="none" strike="noStrike">
                <a:solidFill>
                  <a:srgbClr val="000000"/>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800"/>
              <a:buFont typeface="Arial"/>
              <a:buNone/>
              <a:defRPr b="0" i="0" sz="1800" u="none" cap="none" strike="noStrike">
                <a:solidFill>
                  <a:srgbClr val="000000"/>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800"/>
              <a:buFont typeface="Arial"/>
              <a:buNone/>
              <a:defRPr b="0" i="0" sz="1800" u="none" cap="none" strike="noStrike">
                <a:solidFill>
                  <a:srgbClr val="000000"/>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800"/>
              <a:buFont typeface="Arial"/>
              <a:buNone/>
              <a:defRPr b="0" i="0" sz="1800" u="none" cap="none" strike="noStrike">
                <a:solidFill>
                  <a:srgbClr val="000000"/>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800"/>
              <a:buFont typeface="Arial"/>
              <a:buNone/>
              <a:defRPr b="0" i="0" sz="18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800"/>
              <a:buFont typeface="Arial"/>
              <a:buNone/>
              <a:defRPr b="0" i="0" sz="18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800"/>
              <a:buFont typeface="Arial"/>
              <a:buNone/>
              <a:defRPr b="0" i="0" sz="18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800"/>
              <a:buFont typeface="Arial"/>
              <a:buNone/>
              <a:defRPr b="0" i="0" sz="18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800"/>
              <a:buFont typeface="Arial"/>
              <a:buNone/>
              <a:defRPr b="0" i="0" sz="1800" u="none" cap="none" strike="noStrike">
                <a:solidFill>
                  <a:srgbClr val="000000"/>
                </a:solidFill>
                <a:latin typeface="Arial"/>
                <a:ea typeface="Arial"/>
                <a:cs typeface="Arial"/>
                <a:sym typeface="Arial"/>
              </a:defRPr>
            </a:lvl9pPr>
          </a:lstStyle>
          <a:p/>
        </p:txBody>
      </p:sp>
      <p:sp>
        <p:nvSpPr>
          <p:cNvPr id="26" name="Google Shape;26;p5"/>
          <p:cNvSpPr txBox="1"/>
          <p:nvPr>
            <p:ph idx="11" type="ftr"/>
          </p:nvPr>
        </p:nvSpPr>
        <p:spPr>
          <a:xfrm>
            <a:off x="3635280" y="7030800"/>
            <a:ext cx="3421500" cy="378000"/>
          </a:xfrm>
          <a:prstGeom prst="rect">
            <a:avLst/>
          </a:prstGeom>
          <a:noFill/>
          <a:ln>
            <a:noFill/>
          </a:ln>
        </p:spPr>
        <p:txBody>
          <a:bodyPr anchorCtr="0" anchor="t" bIns="0" lIns="0" spcFirstLastPara="1" rIns="0" wrap="square" tIns="0">
            <a:spAutoFit/>
          </a:bodyPr>
          <a:lstStyle>
            <a:lvl1pPr lvl="0" algn="ctr">
              <a:lnSpc>
                <a:spcPct val="100000"/>
              </a:lnSpc>
              <a:spcBef>
                <a:spcPts val="0"/>
              </a:spcBef>
              <a:spcAft>
                <a:spcPts val="0"/>
              </a:spcAft>
              <a:buSzPts val="1800"/>
              <a:buNone/>
              <a:defRPr>
                <a:solidFill>
                  <a:srgbClr val="888888"/>
                </a:solidFill>
              </a:defRPr>
            </a:lvl1pPr>
            <a:lvl2pPr lvl="1" algn="l">
              <a:lnSpc>
                <a:spcPct val="100000"/>
              </a:lnSpc>
              <a:spcBef>
                <a:spcPts val="0"/>
              </a:spcBef>
              <a:spcAft>
                <a:spcPts val="0"/>
              </a:spcAft>
              <a:buSzPts val="1800"/>
              <a:buNone/>
              <a:defRPr/>
            </a:lvl2pPr>
            <a:lvl3pPr lvl="2" algn="l">
              <a:lnSpc>
                <a:spcPct val="100000"/>
              </a:lnSpc>
              <a:spcBef>
                <a:spcPts val="0"/>
              </a:spcBef>
              <a:spcAft>
                <a:spcPts val="0"/>
              </a:spcAft>
              <a:buSzPts val="1800"/>
              <a:buNone/>
              <a:defRPr/>
            </a:lvl3pPr>
            <a:lvl4pPr lvl="3" algn="l">
              <a:lnSpc>
                <a:spcPct val="100000"/>
              </a:lnSpc>
              <a:spcBef>
                <a:spcPts val="0"/>
              </a:spcBef>
              <a:spcAft>
                <a:spcPts val="0"/>
              </a:spcAft>
              <a:buSzPts val="1800"/>
              <a:buNone/>
              <a:defRPr/>
            </a:lvl4pPr>
            <a:lvl5pPr lvl="4" algn="l">
              <a:lnSpc>
                <a:spcPct val="100000"/>
              </a:lnSpc>
              <a:spcBef>
                <a:spcPts val="0"/>
              </a:spcBef>
              <a:spcAft>
                <a:spcPts val="0"/>
              </a:spcAft>
              <a:buSzPts val="1800"/>
              <a:buNone/>
              <a:defRPr/>
            </a:lvl5pPr>
            <a:lvl6pPr lvl="5" algn="l">
              <a:lnSpc>
                <a:spcPct val="100000"/>
              </a:lnSpc>
              <a:spcBef>
                <a:spcPts val="0"/>
              </a:spcBef>
              <a:spcAft>
                <a:spcPts val="0"/>
              </a:spcAft>
              <a:buSzPts val="1800"/>
              <a:buNone/>
              <a:defRPr/>
            </a:lvl6pPr>
            <a:lvl7pPr lvl="6" algn="l">
              <a:lnSpc>
                <a:spcPct val="100000"/>
              </a:lnSpc>
              <a:spcBef>
                <a:spcPts val="0"/>
              </a:spcBef>
              <a:spcAft>
                <a:spcPts val="0"/>
              </a:spcAft>
              <a:buSzPts val="1800"/>
              <a:buNone/>
              <a:defRPr/>
            </a:lvl7pPr>
            <a:lvl8pPr lvl="7" algn="l">
              <a:lnSpc>
                <a:spcPct val="100000"/>
              </a:lnSpc>
              <a:spcBef>
                <a:spcPts val="0"/>
              </a:spcBef>
              <a:spcAft>
                <a:spcPts val="0"/>
              </a:spcAft>
              <a:buSzPts val="1800"/>
              <a:buNone/>
              <a:defRPr/>
            </a:lvl8pPr>
            <a:lvl9pPr lvl="8" algn="l">
              <a:lnSpc>
                <a:spcPct val="100000"/>
              </a:lnSpc>
              <a:spcBef>
                <a:spcPts val="0"/>
              </a:spcBef>
              <a:spcAft>
                <a:spcPts val="0"/>
              </a:spcAft>
              <a:buSzPts val="1800"/>
              <a:buNone/>
              <a:defRPr/>
            </a:lvl9pPr>
          </a:lstStyle>
          <a:p/>
        </p:txBody>
      </p:sp>
      <p:sp>
        <p:nvSpPr>
          <p:cNvPr id="27" name="Google Shape;27;p5"/>
          <p:cNvSpPr txBox="1"/>
          <p:nvPr>
            <p:ph idx="10" type="dt"/>
          </p:nvPr>
        </p:nvSpPr>
        <p:spPr>
          <a:xfrm>
            <a:off x="534600" y="7030800"/>
            <a:ext cx="2459100" cy="37800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800"/>
              <a:buNone/>
              <a:defRPr>
                <a:solidFill>
                  <a:srgbClr val="888888"/>
                </a:solidFill>
              </a:defRPr>
            </a:lvl1pPr>
            <a:lvl2pPr lvl="1" algn="l">
              <a:lnSpc>
                <a:spcPct val="100000"/>
              </a:lnSpc>
              <a:spcBef>
                <a:spcPts val="0"/>
              </a:spcBef>
              <a:spcAft>
                <a:spcPts val="0"/>
              </a:spcAft>
              <a:buSzPts val="1800"/>
              <a:buNone/>
              <a:defRPr/>
            </a:lvl2pPr>
            <a:lvl3pPr lvl="2" algn="l">
              <a:lnSpc>
                <a:spcPct val="100000"/>
              </a:lnSpc>
              <a:spcBef>
                <a:spcPts val="0"/>
              </a:spcBef>
              <a:spcAft>
                <a:spcPts val="0"/>
              </a:spcAft>
              <a:buSzPts val="1800"/>
              <a:buNone/>
              <a:defRPr/>
            </a:lvl3pPr>
            <a:lvl4pPr lvl="3" algn="l">
              <a:lnSpc>
                <a:spcPct val="100000"/>
              </a:lnSpc>
              <a:spcBef>
                <a:spcPts val="0"/>
              </a:spcBef>
              <a:spcAft>
                <a:spcPts val="0"/>
              </a:spcAft>
              <a:buSzPts val="1800"/>
              <a:buNone/>
              <a:defRPr/>
            </a:lvl4pPr>
            <a:lvl5pPr lvl="4" algn="l">
              <a:lnSpc>
                <a:spcPct val="100000"/>
              </a:lnSpc>
              <a:spcBef>
                <a:spcPts val="0"/>
              </a:spcBef>
              <a:spcAft>
                <a:spcPts val="0"/>
              </a:spcAft>
              <a:buSzPts val="1800"/>
              <a:buNone/>
              <a:defRPr/>
            </a:lvl5pPr>
            <a:lvl6pPr lvl="5" algn="l">
              <a:lnSpc>
                <a:spcPct val="100000"/>
              </a:lnSpc>
              <a:spcBef>
                <a:spcPts val="0"/>
              </a:spcBef>
              <a:spcAft>
                <a:spcPts val="0"/>
              </a:spcAft>
              <a:buSzPts val="1800"/>
              <a:buNone/>
              <a:defRPr/>
            </a:lvl6pPr>
            <a:lvl7pPr lvl="6" algn="l">
              <a:lnSpc>
                <a:spcPct val="100000"/>
              </a:lnSpc>
              <a:spcBef>
                <a:spcPts val="0"/>
              </a:spcBef>
              <a:spcAft>
                <a:spcPts val="0"/>
              </a:spcAft>
              <a:buSzPts val="1800"/>
              <a:buNone/>
              <a:defRPr/>
            </a:lvl7pPr>
            <a:lvl8pPr lvl="7" algn="l">
              <a:lnSpc>
                <a:spcPct val="100000"/>
              </a:lnSpc>
              <a:spcBef>
                <a:spcPts val="0"/>
              </a:spcBef>
              <a:spcAft>
                <a:spcPts val="0"/>
              </a:spcAft>
              <a:buSzPts val="1800"/>
              <a:buNone/>
              <a:defRPr/>
            </a:lvl8pPr>
            <a:lvl9pPr lvl="8" algn="l">
              <a:lnSpc>
                <a:spcPct val="100000"/>
              </a:lnSpc>
              <a:spcBef>
                <a:spcPts val="0"/>
              </a:spcBef>
              <a:spcAft>
                <a:spcPts val="0"/>
              </a:spcAft>
              <a:buSzPts val="1800"/>
              <a:buNone/>
              <a:defRPr/>
            </a:lvl9pPr>
          </a:lstStyle>
          <a:p/>
        </p:txBody>
      </p:sp>
      <p:sp>
        <p:nvSpPr>
          <p:cNvPr id="28" name="Google Shape;28;p5"/>
          <p:cNvSpPr txBox="1"/>
          <p:nvPr>
            <p:ph idx="12" type="sldNum"/>
          </p:nvPr>
        </p:nvSpPr>
        <p:spPr>
          <a:xfrm>
            <a:off x="7698240" y="7030800"/>
            <a:ext cx="2459100" cy="354000"/>
          </a:xfrm>
          <a:prstGeom prst="rect">
            <a:avLst/>
          </a:prstGeom>
          <a:noFill/>
          <a:ln>
            <a:noFill/>
          </a:ln>
        </p:spPr>
        <p:txBody>
          <a:bodyPr anchorCtr="0" anchor="t" bIns="0" lIns="0" spcFirstLastPara="1" rIns="0" wrap="square" tIns="0">
            <a:spAutoFit/>
          </a:bodyPr>
          <a:lstStyle>
            <a:lvl1pPr indent="0" lvl="0" marL="0" marR="0" algn="r">
              <a:lnSpc>
                <a:spcPct val="100000"/>
              </a:lnSpc>
              <a:spcBef>
                <a:spcPts val="0"/>
              </a:spcBef>
              <a:spcAft>
                <a:spcPts val="0"/>
              </a:spcAft>
              <a:buClr>
                <a:srgbClr val="000000"/>
              </a:buClr>
              <a:buSzPts val="2300"/>
              <a:buFont typeface="Arial"/>
              <a:buNone/>
              <a:defRPr b="0" i="0" sz="23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2300"/>
              <a:buFont typeface="Arial"/>
              <a:buNone/>
              <a:defRPr b="0" i="0" sz="23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2300"/>
              <a:buFont typeface="Arial"/>
              <a:buNone/>
              <a:defRPr b="0" i="0" sz="23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2300"/>
              <a:buFont typeface="Arial"/>
              <a:buNone/>
              <a:defRPr b="0" i="0" sz="23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2300"/>
              <a:buFont typeface="Arial"/>
              <a:buNone/>
              <a:defRPr b="0" i="0" sz="23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2300"/>
              <a:buFont typeface="Arial"/>
              <a:buNone/>
              <a:defRPr b="0" i="0" sz="23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2300"/>
              <a:buFont typeface="Arial"/>
              <a:buNone/>
              <a:defRPr b="0" i="0" sz="23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2300"/>
              <a:buFont typeface="Arial"/>
              <a:buNone/>
              <a:defRPr b="0" i="0" sz="23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2300"/>
              <a:buFont typeface="Arial"/>
              <a:buNone/>
              <a:defRPr b="0" i="0" sz="23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p:cSld name="Title Only">
    <p:spTree>
      <p:nvGrpSpPr>
        <p:cNvPr id="29" name="Shape 29"/>
        <p:cNvGrpSpPr/>
        <p:nvPr/>
      </p:nvGrpSpPr>
      <p:grpSpPr>
        <a:xfrm>
          <a:off x="0" y="0"/>
          <a:ext cx="0" cy="0"/>
          <a:chOff x="0" y="0"/>
          <a:chExt cx="0" cy="0"/>
        </a:xfrm>
      </p:grpSpPr>
      <p:sp>
        <p:nvSpPr>
          <p:cNvPr id="30" name="Google Shape;30;p6"/>
          <p:cNvSpPr txBox="1"/>
          <p:nvPr>
            <p:ph type="title"/>
          </p:nvPr>
        </p:nvSpPr>
        <p:spPr>
          <a:xfrm>
            <a:off x="3592420" y="122559"/>
            <a:ext cx="3494700" cy="57480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800"/>
              <a:buNone/>
              <a:defRPr b="1" i="0" sz="3000">
                <a:solidFill>
                  <a:schemeClr val="dk1"/>
                </a:solidFill>
                <a:latin typeface="Calibri"/>
                <a:ea typeface="Calibri"/>
                <a:cs typeface="Calibri"/>
                <a:sym typeface="Calibri"/>
              </a:defRPr>
            </a:lvl1pPr>
            <a:lvl2pPr lvl="1" algn="l">
              <a:lnSpc>
                <a:spcPct val="100000"/>
              </a:lnSpc>
              <a:spcBef>
                <a:spcPts val="0"/>
              </a:spcBef>
              <a:spcAft>
                <a:spcPts val="0"/>
              </a:spcAft>
              <a:buSzPts val="1800"/>
              <a:buNone/>
              <a:defRPr/>
            </a:lvl2pPr>
            <a:lvl3pPr lvl="2" algn="l">
              <a:lnSpc>
                <a:spcPct val="100000"/>
              </a:lnSpc>
              <a:spcBef>
                <a:spcPts val="0"/>
              </a:spcBef>
              <a:spcAft>
                <a:spcPts val="0"/>
              </a:spcAft>
              <a:buSzPts val="1800"/>
              <a:buNone/>
              <a:defRPr/>
            </a:lvl3pPr>
            <a:lvl4pPr lvl="3" algn="l">
              <a:lnSpc>
                <a:spcPct val="100000"/>
              </a:lnSpc>
              <a:spcBef>
                <a:spcPts val="0"/>
              </a:spcBef>
              <a:spcAft>
                <a:spcPts val="0"/>
              </a:spcAft>
              <a:buSzPts val="1800"/>
              <a:buNone/>
              <a:defRPr/>
            </a:lvl4pPr>
            <a:lvl5pPr lvl="4" algn="l">
              <a:lnSpc>
                <a:spcPct val="100000"/>
              </a:lnSpc>
              <a:spcBef>
                <a:spcPts val="0"/>
              </a:spcBef>
              <a:spcAft>
                <a:spcPts val="0"/>
              </a:spcAft>
              <a:buSzPts val="1800"/>
              <a:buNone/>
              <a:defRPr/>
            </a:lvl5pPr>
            <a:lvl6pPr lvl="5" algn="l">
              <a:lnSpc>
                <a:spcPct val="100000"/>
              </a:lnSpc>
              <a:spcBef>
                <a:spcPts val="0"/>
              </a:spcBef>
              <a:spcAft>
                <a:spcPts val="0"/>
              </a:spcAft>
              <a:buSzPts val="1800"/>
              <a:buNone/>
              <a:defRPr/>
            </a:lvl6pPr>
            <a:lvl7pPr lvl="6" algn="l">
              <a:lnSpc>
                <a:spcPct val="100000"/>
              </a:lnSpc>
              <a:spcBef>
                <a:spcPts val="0"/>
              </a:spcBef>
              <a:spcAft>
                <a:spcPts val="0"/>
              </a:spcAft>
              <a:buSzPts val="1800"/>
              <a:buNone/>
              <a:defRPr/>
            </a:lvl7pPr>
            <a:lvl8pPr lvl="7" algn="l">
              <a:lnSpc>
                <a:spcPct val="100000"/>
              </a:lnSpc>
              <a:spcBef>
                <a:spcPts val="0"/>
              </a:spcBef>
              <a:spcAft>
                <a:spcPts val="0"/>
              </a:spcAft>
              <a:buSzPts val="1800"/>
              <a:buNone/>
              <a:defRPr/>
            </a:lvl8pPr>
            <a:lvl9pPr lvl="8" algn="l">
              <a:lnSpc>
                <a:spcPct val="100000"/>
              </a:lnSpc>
              <a:spcBef>
                <a:spcPts val="0"/>
              </a:spcBef>
              <a:spcAft>
                <a:spcPts val="0"/>
              </a:spcAft>
              <a:buSzPts val="1800"/>
              <a:buNone/>
              <a:defRPr/>
            </a:lvl9pPr>
          </a:lstStyle>
          <a:p/>
        </p:txBody>
      </p:sp>
      <p:sp>
        <p:nvSpPr>
          <p:cNvPr id="31" name="Google Shape;31;p6"/>
          <p:cNvSpPr txBox="1"/>
          <p:nvPr>
            <p:ph idx="11" type="ftr"/>
          </p:nvPr>
        </p:nvSpPr>
        <p:spPr>
          <a:xfrm>
            <a:off x="3635280" y="7030800"/>
            <a:ext cx="3421500" cy="378000"/>
          </a:xfrm>
          <a:prstGeom prst="rect">
            <a:avLst/>
          </a:prstGeom>
          <a:noFill/>
          <a:ln>
            <a:noFill/>
          </a:ln>
        </p:spPr>
        <p:txBody>
          <a:bodyPr anchorCtr="0" anchor="t" bIns="0" lIns="0" spcFirstLastPara="1" rIns="0" wrap="square" tIns="0">
            <a:spAutoFit/>
          </a:bodyPr>
          <a:lstStyle>
            <a:lvl1pPr lvl="0" algn="ctr">
              <a:lnSpc>
                <a:spcPct val="100000"/>
              </a:lnSpc>
              <a:spcBef>
                <a:spcPts val="0"/>
              </a:spcBef>
              <a:spcAft>
                <a:spcPts val="0"/>
              </a:spcAft>
              <a:buSzPts val="1800"/>
              <a:buNone/>
              <a:defRPr>
                <a:solidFill>
                  <a:srgbClr val="888888"/>
                </a:solidFill>
              </a:defRPr>
            </a:lvl1pPr>
            <a:lvl2pPr lvl="1" algn="l">
              <a:lnSpc>
                <a:spcPct val="100000"/>
              </a:lnSpc>
              <a:spcBef>
                <a:spcPts val="0"/>
              </a:spcBef>
              <a:spcAft>
                <a:spcPts val="0"/>
              </a:spcAft>
              <a:buSzPts val="1800"/>
              <a:buNone/>
              <a:defRPr/>
            </a:lvl2pPr>
            <a:lvl3pPr lvl="2" algn="l">
              <a:lnSpc>
                <a:spcPct val="100000"/>
              </a:lnSpc>
              <a:spcBef>
                <a:spcPts val="0"/>
              </a:spcBef>
              <a:spcAft>
                <a:spcPts val="0"/>
              </a:spcAft>
              <a:buSzPts val="1800"/>
              <a:buNone/>
              <a:defRPr/>
            </a:lvl3pPr>
            <a:lvl4pPr lvl="3" algn="l">
              <a:lnSpc>
                <a:spcPct val="100000"/>
              </a:lnSpc>
              <a:spcBef>
                <a:spcPts val="0"/>
              </a:spcBef>
              <a:spcAft>
                <a:spcPts val="0"/>
              </a:spcAft>
              <a:buSzPts val="1800"/>
              <a:buNone/>
              <a:defRPr/>
            </a:lvl4pPr>
            <a:lvl5pPr lvl="4" algn="l">
              <a:lnSpc>
                <a:spcPct val="100000"/>
              </a:lnSpc>
              <a:spcBef>
                <a:spcPts val="0"/>
              </a:spcBef>
              <a:spcAft>
                <a:spcPts val="0"/>
              </a:spcAft>
              <a:buSzPts val="1800"/>
              <a:buNone/>
              <a:defRPr/>
            </a:lvl5pPr>
            <a:lvl6pPr lvl="5" algn="l">
              <a:lnSpc>
                <a:spcPct val="100000"/>
              </a:lnSpc>
              <a:spcBef>
                <a:spcPts val="0"/>
              </a:spcBef>
              <a:spcAft>
                <a:spcPts val="0"/>
              </a:spcAft>
              <a:buSzPts val="1800"/>
              <a:buNone/>
              <a:defRPr/>
            </a:lvl6pPr>
            <a:lvl7pPr lvl="6" algn="l">
              <a:lnSpc>
                <a:spcPct val="100000"/>
              </a:lnSpc>
              <a:spcBef>
                <a:spcPts val="0"/>
              </a:spcBef>
              <a:spcAft>
                <a:spcPts val="0"/>
              </a:spcAft>
              <a:buSzPts val="1800"/>
              <a:buNone/>
              <a:defRPr/>
            </a:lvl7pPr>
            <a:lvl8pPr lvl="7" algn="l">
              <a:lnSpc>
                <a:spcPct val="100000"/>
              </a:lnSpc>
              <a:spcBef>
                <a:spcPts val="0"/>
              </a:spcBef>
              <a:spcAft>
                <a:spcPts val="0"/>
              </a:spcAft>
              <a:buSzPts val="1800"/>
              <a:buNone/>
              <a:defRPr/>
            </a:lvl8pPr>
            <a:lvl9pPr lvl="8" algn="l">
              <a:lnSpc>
                <a:spcPct val="100000"/>
              </a:lnSpc>
              <a:spcBef>
                <a:spcPts val="0"/>
              </a:spcBef>
              <a:spcAft>
                <a:spcPts val="0"/>
              </a:spcAft>
              <a:buSzPts val="1800"/>
              <a:buNone/>
              <a:defRPr/>
            </a:lvl9pPr>
          </a:lstStyle>
          <a:p/>
        </p:txBody>
      </p:sp>
      <p:sp>
        <p:nvSpPr>
          <p:cNvPr id="32" name="Google Shape;32;p6"/>
          <p:cNvSpPr txBox="1"/>
          <p:nvPr>
            <p:ph idx="10" type="dt"/>
          </p:nvPr>
        </p:nvSpPr>
        <p:spPr>
          <a:xfrm>
            <a:off x="534600" y="7030800"/>
            <a:ext cx="2459100" cy="37800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800"/>
              <a:buNone/>
              <a:defRPr>
                <a:solidFill>
                  <a:srgbClr val="888888"/>
                </a:solidFill>
              </a:defRPr>
            </a:lvl1pPr>
            <a:lvl2pPr lvl="1" algn="l">
              <a:lnSpc>
                <a:spcPct val="100000"/>
              </a:lnSpc>
              <a:spcBef>
                <a:spcPts val="0"/>
              </a:spcBef>
              <a:spcAft>
                <a:spcPts val="0"/>
              </a:spcAft>
              <a:buSzPts val="1800"/>
              <a:buNone/>
              <a:defRPr/>
            </a:lvl2pPr>
            <a:lvl3pPr lvl="2" algn="l">
              <a:lnSpc>
                <a:spcPct val="100000"/>
              </a:lnSpc>
              <a:spcBef>
                <a:spcPts val="0"/>
              </a:spcBef>
              <a:spcAft>
                <a:spcPts val="0"/>
              </a:spcAft>
              <a:buSzPts val="1800"/>
              <a:buNone/>
              <a:defRPr/>
            </a:lvl3pPr>
            <a:lvl4pPr lvl="3" algn="l">
              <a:lnSpc>
                <a:spcPct val="100000"/>
              </a:lnSpc>
              <a:spcBef>
                <a:spcPts val="0"/>
              </a:spcBef>
              <a:spcAft>
                <a:spcPts val="0"/>
              </a:spcAft>
              <a:buSzPts val="1800"/>
              <a:buNone/>
              <a:defRPr/>
            </a:lvl4pPr>
            <a:lvl5pPr lvl="4" algn="l">
              <a:lnSpc>
                <a:spcPct val="100000"/>
              </a:lnSpc>
              <a:spcBef>
                <a:spcPts val="0"/>
              </a:spcBef>
              <a:spcAft>
                <a:spcPts val="0"/>
              </a:spcAft>
              <a:buSzPts val="1800"/>
              <a:buNone/>
              <a:defRPr/>
            </a:lvl5pPr>
            <a:lvl6pPr lvl="5" algn="l">
              <a:lnSpc>
                <a:spcPct val="100000"/>
              </a:lnSpc>
              <a:spcBef>
                <a:spcPts val="0"/>
              </a:spcBef>
              <a:spcAft>
                <a:spcPts val="0"/>
              </a:spcAft>
              <a:buSzPts val="1800"/>
              <a:buNone/>
              <a:defRPr/>
            </a:lvl6pPr>
            <a:lvl7pPr lvl="6" algn="l">
              <a:lnSpc>
                <a:spcPct val="100000"/>
              </a:lnSpc>
              <a:spcBef>
                <a:spcPts val="0"/>
              </a:spcBef>
              <a:spcAft>
                <a:spcPts val="0"/>
              </a:spcAft>
              <a:buSzPts val="1800"/>
              <a:buNone/>
              <a:defRPr/>
            </a:lvl7pPr>
            <a:lvl8pPr lvl="7" algn="l">
              <a:lnSpc>
                <a:spcPct val="100000"/>
              </a:lnSpc>
              <a:spcBef>
                <a:spcPts val="0"/>
              </a:spcBef>
              <a:spcAft>
                <a:spcPts val="0"/>
              </a:spcAft>
              <a:buSzPts val="1800"/>
              <a:buNone/>
              <a:defRPr/>
            </a:lvl8pPr>
            <a:lvl9pPr lvl="8" algn="l">
              <a:lnSpc>
                <a:spcPct val="100000"/>
              </a:lnSpc>
              <a:spcBef>
                <a:spcPts val="0"/>
              </a:spcBef>
              <a:spcAft>
                <a:spcPts val="0"/>
              </a:spcAft>
              <a:buSzPts val="1800"/>
              <a:buNone/>
              <a:defRPr/>
            </a:lvl9pPr>
          </a:lstStyle>
          <a:p/>
        </p:txBody>
      </p:sp>
      <p:sp>
        <p:nvSpPr>
          <p:cNvPr id="33" name="Google Shape;33;p6"/>
          <p:cNvSpPr txBox="1"/>
          <p:nvPr>
            <p:ph idx="12" type="sldNum"/>
          </p:nvPr>
        </p:nvSpPr>
        <p:spPr>
          <a:xfrm>
            <a:off x="7698240" y="7030800"/>
            <a:ext cx="2459100" cy="354000"/>
          </a:xfrm>
          <a:prstGeom prst="rect">
            <a:avLst/>
          </a:prstGeom>
          <a:noFill/>
          <a:ln>
            <a:noFill/>
          </a:ln>
        </p:spPr>
        <p:txBody>
          <a:bodyPr anchorCtr="0" anchor="t" bIns="0" lIns="0" spcFirstLastPara="1" rIns="0" wrap="square" tIns="0">
            <a:spAutoFit/>
          </a:bodyPr>
          <a:lstStyle>
            <a:lvl1pPr indent="0" lvl="0" marL="0" marR="0" algn="r">
              <a:lnSpc>
                <a:spcPct val="100000"/>
              </a:lnSpc>
              <a:spcBef>
                <a:spcPts val="0"/>
              </a:spcBef>
              <a:spcAft>
                <a:spcPts val="0"/>
              </a:spcAft>
              <a:buClr>
                <a:srgbClr val="000000"/>
              </a:buClr>
              <a:buSzPts val="2300"/>
              <a:buFont typeface="Arial"/>
              <a:buNone/>
              <a:defRPr b="0" i="0" sz="23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2300"/>
              <a:buFont typeface="Arial"/>
              <a:buNone/>
              <a:defRPr b="0" i="0" sz="23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2300"/>
              <a:buFont typeface="Arial"/>
              <a:buNone/>
              <a:defRPr b="0" i="0" sz="23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2300"/>
              <a:buFont typeface="Arial"/>
              <a:buNone/>
              <a:defRPr b="0" i="0" sz="23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2300"/>
              <a:buFont typeface="Arial"/>
              <a:buNone/>
              <a:defRPr b="0" i="0" sz="23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2300"/>
              <a:buFont typeface="Arial"/>
              <a:buNone/>
              <a:defRPr b="0" i="0" sz="23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2300"/>
              <a:buFont typeface="Arial"/>
              <a:buNone/>
              <a:defRPr b="0" i="0" sz="23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2300"/>
              <a:buFont typeface="Arial"/>
              <a:buNone/>
              <a:defRPr b="0" i="0" sz="23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2300"/>
              <a:buFont typeface="Arial"/>
              <a:buNone/>
              <a:defRPr b="0" i="0" sz="23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p:cSld name="Blank">
    <p:spTree>
      <p:nvGrpSpPr>
        <p:cNvPr id="34" name="Shape 34"/>
        <p:cNvGrpSpPr/>
        <p:nvPr/>
      </p:nvGrpSpPr>
      <p:grpSpPr>
        <a:xfrm>
          <a:off x="0" y="0"/>
          <a:ext cx="0" cy="0"/>
          <a:chOff x="0" y="0"/>
          <a:chExt cx="0" cy="0"/>
        </a:xfrm>
      </p:grpSpPr>
      <p:sp>
        <p:nvSpPr>
          <p:cNvPr id="35" name="Google Shape;35;p7"/>
          <p:cNvSpPr txBox="1"/>
          <p:nvPr>
            <p:ph idx="11" type="ftr"/>
          </p:nvPr>
        </p:nvSpPr>
        <p:spPr>
          <a:xfrm>
            <a:off x="3635280" y="7030800"/>
            <a:ext cx="3421500" cy="378000"/>
          </a:xfrm>
          <a:prstGeom prst="rect">
            <a:avLst/>
          </a:prstGeom>
          <a:noFill/>
          <a:ln>
            <a:noFill/>
          </a:ln>
        </p:spPr>
        <p:txBody>
          <a:bodyPr anchorCtr="0" anchor="t" bIns="0" lIns="0" spcFirstLastPara="1" rIns="0" wrap="square" tIns="0">
            <a:spAutoFit/>
          </a:bodyPr>
          <a:lstStyle>
            <a:lvl1pPr lvl="0" algn="ctr">
              <a:lnSpc>
                <a:spcPct val="100000"/>
              </a:lnSpc>
              <a:spcBef>
                <a:spcPts val="0"/>
              </a:spcBef>
              <a:spcAft>
                <a:spcPts val="0"/>
              </a:spcAft>
              <a:buSzPts val="1800"/>
              <a:buNone/>
              <a:defRPr>
                <a:solidFill>
                  <a:srgbClr val="888888"/>
                </a:solidFill>
              </a:defRPr>
            </a:lvl1pPr>
            <a:lvl2pPr lvl="1" algn="l">
              <a:lnSpc>
                <a:spcPct val="100000"/>
              </a:lnSpc>
              <a:spcBef>
                <a:spcPts val="0"/>
              </a:spcBef>
              <a:spcAft>
                <a:spcPts val="0"/>
              </a:spcAft>
              <a:buSzPts val="1800"/>
              <a:buNone/>
              <a:defRPr/>
            </a:lvl2pPr>
            <a:lvl3pPr lvl="2" algn="l">
              <a:lnSpc>
                <a:spcPct val="100000"/>
              </a:lnSpc>
              <a:spcBef>
                <a:spcPts val="0"/>
              </a:spcBef>
              <a:spcAft>
                <a:spcPts val="0"/>
              </a:spcAft>
              <a:buSzPts val="1800"/>
              <a:buNone/>
              <a:defRPr/>
            </a:lvl3pPr>
            <a:lvl4pPr lvl="3" algn="l">
              <a:lnSpc>
                <a:spcPct val="100000"/>
              </a:lnSpc>
              <a:spcBef>
                <a:spcPts val="0"/>
              </a:spcBef>
              <a:spcAft>
                <a:spcPts val="0"/>
              </a:spcAft>
              <a:buSzPts val="1800"/>
              <a:buNone/>
              <a:defRPr/>
            </a:lvl4pPr>
            <a:lvl5pPr lvl="4" algn="l">
              <a:lnSpc>
                <a:spcPct val="100000"/>
              </a:lnSpc>
              <a:spcBef>
                <a:spcPts val="0"/>
              </a:spcBef>
              <a:spcAft>
                <a:spcPts val="0"/>
              </a:spcAft>
              <a:buSzPts val="1800"/>
              <a:buNone/>
              <a:defRPr/>
            </a:lvl5pPr>
            <a:lvl6pPr lvl="5" algn="l">
              <a:lnSpc>
                <a:spcPct val="100000"/>
              </a:lnSpc>
              <a:spcBef>
                <a:spcPts val="0"/>
              </a:spcBef>
              <a:spcAft>
                <a:spcPts val="0"/>
              </a:spcAft>
              <a:buSzPts val="1800"/>
              <a:buNone/>
              <a:defRPr/>
            </a:lvl6pPr>
            <a:lvl7pPr lvl="6" algn="l">
              <a:lnSpc>
                <a:spcPct val="100000"/>
              </a:lnSpc>
              <a:spcBef>
                <a:spcPts val="0"/>
              </a:spcBef>
              <a:spcAft>
                <a:spcPts val="0"/>
              </a:spcAft>
              <a:buSzPts val="1800"/>
              <a:buNone/>
              <a:defRPr/>
            </a:lvl7pPr>
            <a:lvl8pPr lvl="7" algn="l">
              <a:lnSpc>
                <a:spcPct val="100000"/>
              </a:lnSpc>
              <a:spcBef>
                <a:spcPts val="0"/>
              </a:spcBef>
              <a:spcAft>
                <a:spcPts val="0"/>
              </a:spcAft>
              <a:buSzPts val="1800"/>
              <a:buNone/>
              <a:defRPr/>
            </a:lvl8pPr>
            <a:lvl9pPr lvl="8" algn="l">
              <a:lnSpc>
                <a:spcPct val="100000"/>
              </a:lnSpc>
              <a:spcBef>
                <a:spcPts val="0"/>
              </a:spcBef>
              <a:spcAft>
                <a:spcPts val="0"/>
              </a:spcAft>
              <a:buSzPts val="1800"/>
              <a:buNone/>
              <a:defRPr/>
            </a:lvl9pPr>
          </a:lstStyle>
          <a:p/>
        </p:txBody>
      </p:sp>
      <p:sp>
        <p:nvSpPr>
          <p:cNvPr id="36" name="Google Shape;36;p7"/>
          <p:cNvSpPr txBox="1"/>
          <p:nvPr>
            <p:ph idx="10" type="dt"/>
          </p:nvPr>
        </p:nvSpPr>
        <p:spPr>
          <a:xfrm>
            <a:off x="534600" y="7030800"/>
            <a:ext cx="2459100" cy="37800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800"/>
              <a:buNone/>
              <a:defRPr>
                <a:solidFill>
                  <a:srgbClr val="888888"/>
                </a:solidFill>
              </a:defRPr>
            </a:lvl1pPr>
            <a:lvl2pPr lvl="1" algn="l">
              <a:lnSpc>
                <a:spcPct val="100000"/>
              </a:lnSpc>
              <a:spcBef>
                <a:spcPts val="0"/>
              </a:spcBef>
              <a:spcAft>
                <a:spcPts val="0"/>
              </a:spcAft>
              <a:buSzPts val="1800"/>
              <a:buNone/>
              <a:defRPr/>
            </a:lvl2pPr>
            <a:lvl3pPr lvl="2" algn="l">
              <a:lnSpc>
                <a:spcPct val="100000"/>
              </a:lnSpc>
              <a:spcBef>
                <a:spcPts val="0"/>
              </a:spcBef>
              <a:spcAft>
                <a:spcPts val="0"/>
              </a:spcAft>
              <a:buSzPts val="1800"/>
              <a:buNone/>
              <a:defRPr/>
            </a:lvl3pPr>
            <a:lvl4pPr lvl="3" algn="l">
              <a:lnSpc>
                <a:spcPct val="100000"/>
              </a:lnSpc>
              <a:spcBef>
                <a:spcPts val="0"/>
              </a:spcBef>
              <a:spcAft>
                <a:spcPts val="0"/>
              </a:spcAft>
              <a:buSzPts val="1800"/>
              <a:buNone/>
              <a:defRPr/>
            </a:lvl4pPr>
            <a:lvl5pPr lvl="4" algn="l">
              <a:lnSpc>
                <a:spcPct val="100000"/>
              </a:lnSpc>
              <a:spcBef>
                <a:spcPts val="0"/>
              </a:spcBef>
              <a:spcAft>
                <a:spcPts val="0"/>
              </a:spcAft>
              <a:buSzPts val="1800"/>
              <a:buNone/>
              <a:defRPr/>
            </a:lvl5pPr>
            <a:lvl6pPr lvl="5" algn="l">
              <a:lnSpc>
                <a:spcPct val="100000"/>
              </a:lnSpc>
              <a:spcBef>
                <a:spcPts val="0"/>
              </a:spcBef>
              <a:spcAft>
                <a:spcPts val="0"/>
              </a:spcAft>
              <a:buSzPts val="1800"/>
              <a:buNone/>
              <a:defRPr/>
            </a:lvl6pPr>
            <a:lvl7pPr lvl="6" algn="l">
              <a:lnSpc>
                <a:spcPct val="100000"/>
              </a:lnSpc>
              <a:spcBef>
                <a:spcPts val="0"/>
              </a:spcBef>
              <a:spcAft>
                <a:spcPts val="0"/>
              </a:spcAft>
              <a:buSzPts val="1800"/>
              <a:buNone/>
              <a:defRPr/>
            </a:lvl7pPr>
            <a:lvl8pPr lvl="7" algn="l">
              <a:lnSpc>
                <a:spcPct val="100000"/>
              </a:lnSpc>
              <a:spcBef>
                <a:spcPts val="0"/>
              </a:spcBef>
              <a:spcAft>
                <a:spcPts val="0"/>
              </a:spcAft>
              <a:buSzPts val="1800"/>
              <a:buNone/>
              <a:defRPr/>
            </a:lvl8pPr>
            <a:lvl9pPr lvl="8" algn="l">
              <a:lnSpc>
                <a:spcPct val="100000"/>
              </a:lnSpc>
              <a:spcBef>
                <a:spcPts val="0"/>
              </a:spcBef>
              <a:spcAft>
                <a:spcPts val="0"/>
              </a:spcAft>
              <a:buSzPts val="1800"/>
              <a:buNone/>
              <a:defRPr/>
            </a:lvl9pPr>
          </a:lstStyle>
          <a:p/>
        </p:txBody>
      </p:sp>
      <p:sp>
        <p:nvSpPr>
          <p:cNvPr id="37" name="Google Shape;37;p7"/>
          <p:cNvSpPr txBox="1"/>
          <p:nvPr>
            <p:ph idx="12" type="sldNum"/>
          </p:nvPr>
        </p:nvSpPr>
        <p:spPr>
          <a:xfrm>
            <a:off x="7698240" y="7030800"/>
            <a:ext cx="2459100" cy="354000"/>
          </a:xfrm>
          <a:prstGeom prst="rect">
            <a:avLst/>
          </a:prstGeom>
          <a:noFill/>
          <a:ln>
            <a:noFill/>
          </a:ln>
        </p:spPr>
        <p:txBody>
          <a:bodyPr anchorCtr="0" anchor="t" bIns="0" lIns="0" spcFirstLastPara="1" rIns="0" wrap="square" tIns="0">
            <a:spAutoFit/>
          </a:bodyPr>
          <a:lstStyle>
            <a:lvl1pPr indent="0" lvl="0" marL="0" marR="0" algn="r">
              <a:lnSpc>
                <a:spcPct val="100000"/>
              </a:lnSpc>
              <a:spcBef>
                <a:spcPts val="0"/>
              </a:spcBef>
              <a:spcAft>
                <a:spcPts val="0"/>
              </a:spcAft>
              <a:buClr>
                <a:srgbClr val="000000"/>
              </a:buClr>
              <a:buSzPts val="2300"/>
              <a:buFont typeface="Arial"/>
              <a:buNone/>
              <a:defRPr b="0" i="0" sz="23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2300"/>
              <a:buFont typeface="Arial"/>
              <a:buNone/>
              <a:defRPr b="0" i="0" sz="23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2300"/>
              <a:buFont typeface="Arial"/>
              <a:buNone/>
              <a:defRPr b="0" i="0" sz="23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2300"/>
              <a:buFont typeface="Arial"/>
              <a:buNone/>
              <a:defRPr b="0" i="0" sz="23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2300"/>
              <a:buFont typeface="Arial"/>
              <a:buNone/>
              <a:defRPr b="0" i="0" sz="23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2300"/>
              <a:buFont typeface="Arial"/>
              <a:buNone/>
              <a:defRPr b="0" i="0" sz="23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2300"/>
              <a:buFont typeface="Arial"/>
              <a:buNone/>
              <a:defRPr b="0" i="0" sz="23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2300"/>
              <a:buFont typeface="Arial"/>
              <a:buNone/>
              <a:defRPr b="0" i="0" sz="23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2300"/>
              <a:buFont typeface="Arial"/>
              <a:buNone/>
              <a:defRPr b="0" i="0" sz="23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2"/>
          <p:cNvSpPr txBox="1"/>
          <p:nvPr>
            <p:ph type="title"/>
          </p:nvPr>
        </p:nvSpPr>
        <p:spPr>
          <a:xfrm>
            <a:off x="3592420" y="122559"/>
            <a:ext cx="3494700" cy="574800"/>
          </a:xfrm>
          <a:prstGeom prst="rect">
            <a:avLst/>
          </a:prstGeom>
          <a:noFill/>
          <a:ln>
            <a:noFill/>
          </a:ln>
        </p:spPr>
        <p:txBody>
          <a:bodyPr anchorCtr="0" anchor="t" bIns="0" lIns="0" spcFirstLastPara="1" rIns="0" wrap="square" tIns="0">
            <a:spAutoFit/>
          </a:bodyPr>
          <a:lstStyle>
            <a:lvl1pPr lvl="0" marR="0" rtl="0" algn="l">
              <a:lnSpc>
                <a:spcPct val="100000"/>
              </a:lnSpc>
              <a:spcBef>
                <a:spcPts val="0"/>
              </a:spcBef>
              <a:spcAft>
                <a:spcPts val="0"/>
              </a:spcAft>
              <a:buClr>
                <a:srgbClr val="000000"/>
              </a:buClr>
              <a:buSzPts val="1800"/>
              <a:buFont typeface="Arial"/>
              <a:buNone/>
              <a:defRPr b="1" i="0" sz="30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800"/>
              <a:buFont typeface="Arial"/>
              <a:buNone/>
              <a:defRPr b="0" i="0" sz="23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800"/>
              <a:buFont typeface="Arial"/>
              <a:buNone/>
              <a:defRPr b="0" i="0" sz="23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800"/>
              <a:buFont typeface="Arial"/>
              <a:buNone/>
              <a:defRPr b="0" i="0" sz="23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800"/>
              <a:buFont typeface="Arial"/>
              <a:buNone/>
              <a:defRPr b="0" i="0" sz="23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800"/>
              <a:buFont typeface="Arial"/>
              <a:buNone/>
              <a:defRPr b="0" i="0" sz="23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800"/>
              <a:buFont typeface="Arial"/>
              <a:buNone/>
              <a:defRPr b="0" i="0" sz="23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800"/>
              <a:buFont typeface="Arial"/>
              <a:buNone/>
              <a:defRPr b="0" i="0" sz="23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800"/>
              <a:buFont typeface="Arial"/>
              <a:buNone/>
              <a:defRPr b="0" i="0" sz="2300" u="none" cap="none" strike="noStrike">
                <a:solidFill>
                  <a:srgbClr val="000000"/>
                </a:solidFill>
                <a:latin typeface="Arial"/>
                <a:ea typeface="Arial"/>
                <a:cs typeface="Arial"/>
                <a:sym typeface="Arial"/>
              </a:defRPr>
            </a:lvl9pPr>
          </a:lstStyle>
          <a:p/>
        </p:txBody>
      </p:sp>
      <p:sp>
        <p:nvSpPr>
          <p:cNvPr id="7" name="Google Shape;7;p2"/>
          <p:cNvSpPr txBox="1"/>
          <p:nvPr>
            <p:ph idx="11" type="ftr"/>
          </p:nvPr>
        </p:nvSpPr>
        <p:spPr>
          <a:xfrm>
            <a:off x="3635280" y="7030800"/>
            <a:ext cx="3421500" cy="378000"/>
          </a:xfrm>
          <a:prstGeom prst="rect">
            <a:avLst/>
          </a:prstGeom>
          <a:noFill/>
          <a:ln>
            <a:noFill/>
          </a:ln>
        </p:spPr>
        <p:txBody>
          <a:bodyPr anchorCtr="0" anchor="t" bIns="0" lIns="0" spcFirstLastPara="1" rIns="0" wrap="square" tIns="0">
            <a:spAutoFit/>
          </a:bodyPr>
          <a:lstStyle>
            <a:lvl1pPr lvl="0" marR="0" rtl="0" algn="ctr">
              <a:lnSpc>
                <a:spcPct val="100000"/>
              </a:lnSpc>
              <a:spcBef>
                <a:spcPts val="0"/>
              </a:spcBef>
              <a:spcAft>
                <a:spcPts val="0"/>
              </a:spcAft>
              <a:buClr>
                <a:srgbClr val="000000"/>
              </a:buClr>
              <a:buSzPts val="1800"/>
              <a:buFont typeface="Arial"/>
              <a:buNone/>
              <a:defRPr b="0" i="0" sz="2300" u="none" cap="none" strike="noStrike">
                <a:solidFill>
                  <a:srgbClr val="888888"/>
                </a:solidFill>
                <a:latin typeface="Arial"/>
                <a:ea typeface="Arial"/>
                <a:cs typeface="Arial"/>
                <a:sym typeface="Arial"/>
              </a:defRPr>
            </a:lvl1pPr>
            <a:lvl2pPr lvl="1" marR="0" rtl="0" algn="l">
              <a:lnSpc>
                <a:spcPct val="100000"/>
              </a:lnSpc>
              <a:spcBef>
                <a:spcPts val="0"/>
              </a:spcBef>
              <a:spcAft>
                <a:spcPts val="0"/>
              </a:spcAft>
              <a:buClr>
                <a:srgbClr val="000000"/>
              </a:buClr>
              <a:buSzPts val="1800"/>
              <a:buFont typeface="Arial"/>
              <a:buNone/>
              <a:defRPr b="0" i="0" sz="23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800"/>
              <a:buFont typeface="Arial"/>
              <a:buNone/>
              <a:defRPr b="0" i="0" sz="23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800"/>
              <a:buFont typeface="Arial"/>
              <a:buNone/>
              <a:defRPr b="0" i="0" sz="23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800"/>
              <a:buFont typeface="Arial"/>
              <a:buNone/>
              <a:defRPr b="0" i="0" sz="23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800"/>
              <a:buFont typeface="Arial"/>
              <a:buNone/>
              <a:defRPr b="0" i="0" sz="23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800"/>
              <a:buFont typeface="Arial"/>
              <a:buNone/>
              <a:defRPr b="0" i="0" sz="23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800"/>
              <a:buFont typeface="Arial"/>
              <a:buNone/>
              <a:defRPr b="0" i="0" sz="23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800"/>
              <a:buFont typeface="Arial"/>
              <a:buNone/>
              <a:defRPr b="0" i="0" sz="2300" u="none" cap="none" strike="noStrike">
                <a:solidFill>
                  <a:srgbClr val="000000"/>
                </a:solidFill>
                <a:latin typeface="Arial"/>
                <a:ea typeface="Arial"/>
                <a:cs typeface="Arial"/>
                <a:sym typeface="Arial"/>
              </a:defRPr>
            </a:lvl9pPr>
          </a:lstStyle>
          <a:p/>
        </p:txBody>
      </p:sp>
      <p:sp>
        <p:nvSpPr>
          <p:cNvPr id="8" name="Google Shape;8;p2"/>
          <p:cNvSpPr txBox="1"/>
          <p:nvPr>
            <p:ph idx="10" type="dt"/>
          </p:nvPr>
        </p:nvSpPr>
        <p:spPr>
          <a:xfrm>
            <a:off x="534600" y="7030800"/>
            <a:ext cx="2459100" cy="378000"/>
          </a:xfrm>
          <a:prstGeom prst="rect">
            <a:avLst/>
          </a:prstGeom>
          <a:noFill/>
          <a:ln>
            <a:noFill/>
          </a:ln>
        </p:spPr>
        <p:txBody>
          <a:bodyPr anchorCtr="0" anchor="t" bIns="0" lIns="0" spcFirstLastPara="1" rIns="0" wrap="square" tIns="0">
            <a:spAutoFit/>
          </a:bodyPr>
          <a:lstStyle>
            <a:lvl1pPr lvl="0" marR="0" rtl="0" algn="l">
              <a:lnSpc>
                <a:spcPct val="100000"/>
              </a:lnSpc>
              <a:spcBef>
                <a:spcPts val="0"/>
              </a:spcBef>
              <a:spcAft>
                <a:spcPts val="0"/>
              </a:spcAft>
              <a:buClr>
                <a:srgbClr val="000000"/>
              </a:buClr>
              <a:buSzPts val="1800"/>
              <a:buFont typeface="Arial"/>
              <a:buNone/>
              <a:defRPr b="0" i="0" sz="2300" u="none" cap="none" strike="noStrike">
                <a:solidFill>
                  <a:srgbClr val="888888"/>
                </a:solidFill>
                <a:latin typeface="Arial"/>
                <a:ea typeface="Arial"/>
                <a:cs typeface="Arial"/>
                <a:sym typeface="Arial"/>
              </a:defRPr>
            </a:lvl1pPr>
            <a:lvl2pPr lvl="1" marR="0" rtl="0" algn="l">
              <a:lnSpc>
                <a:spcPct val="100000"/>
              </a:lnSpc>
              <a:spcBef>
                <a:spcPts val="0"/>
              </a:spcBef>
              <a:spcAft>
                <a:spcPts val="0"/>
              </a:spcAft>
              <a:buClr>
                <a:srgbClr val="000000"/>
              </a:buClr>
              <a:buSzPts val="1800"/>
              <a:buFont typeface="Arial"/>
              <a:buNone/>
              <a:defRPr b="0" i="0" sz="23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800"/>
              <a:buFont typeface="Arial"/>
              <a:buNone/>
              <a:defRPr b="0" i="0" sz="23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800"/>
              <a:buFont typeface="Arial"/>
              <a:buNone/>
              <a:defRPr b="0" i="0" sz="23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800"/>
              <a:buFont typeface="Arial"/>
              <a:buNone/>
              <a:defRPr b="0" i="0" sz="23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800"/>
              <a:buFont typeface="Arial"/>
              <a:buNone/>
              <a:defRPr b="0" i="0" sz="23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800"/>
              <a:buFont typeface="Arial"/>
              <a:buNone/>
              <a:defRPr b="0" i="0" sz="23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800"/>
              <a:buFont typeface="Arial"/>
              <a:buNone/>
              <a:defRPr b="0" i="0" sz="23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800"/>
              <a:buFont typeface="Arial"/>
              <a:buNone/>
              <a:defRPr b="0" i="0" sz="2300" u="none" cap="none" strike="noStrike">
                <a:solidFill>
                  <a:srgbClr val="000000"/>
                </a:solidFill>
                <a:latin typeface="Arial"/>
                <a:ea typeface="Arial"/>
                <a:cs typeface="Arial"/>
                <a:sym typeface="Arial"/>
              </a:defRPr>
            </a:lvl9pPr>
          </a:lstStyle>
          <a:p/>
        </p:txBody>
      </p:sp>
      <p:sp>
        <p:nvSpPr>
          <p:cNvPr id="9" name="Google Shape;9;p2"/>
          <p:cNvSpPr txBox="1"/>
          <p:nvPr>
            <p:ph idx="12" type="sldNum"/>
          </p:nvPr>
        </p:nvSpPr>
        <p:spPr>
          <a:xfrm>
            <a:off x="7698240" y="7030800"/>
            <a:ext cx="2459100" cy="354000"/>
          </a:xfrm>
          <a:prstGeom prst="rect">
            <a:avLst/>
          </a:prstGeom>
          <a:noFill/>
          <a:ln>
            <a:noFill/>
          </a:ln>
        </p:spPr>
        <p:txBody>
          <a:bodyPr anchorCtr="0" anchor="t" bIns="0" lIns="0" spcFirstLastPara="1" rIns="0" wrap="square" tIns="0">
            <a:spAutoFit/>
          </a:bodyPr>
          <a:lstStyle>
            <a:lvl1pPr indent="0" lvl="0" marL="0" marR="0" rtl="0" algn="r">
              <a:lnSpc>
                <a:spcPct val="100000"/>
              </a:lnSpc>
              <a:spcBef>
                <a:spcPts val="0"/>
              </a:spcBef>
              <a:spcAft>
                <a:spcPts val="0"/>
              </a:spcAft>
              <a:buClr>
                <a:srgbClr val="000000"/>
              </a:buClr>
              <a:buSzPts val="2300"/>
              <a:buFont typeface="Arial"/>
              <a:buNone/>
              <a:defRPr b="0" i="0" sz="2300" u="none" cap="none" strike="noStrike">
                <a:solidFill>
                  <a:srgbClr val="888888"/>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2300"/>
              <a:buFont typeface="Arial"/>
              <a:buNone/>
              <a:defRPr b="0" i="0" sz="2300" u="none" cap="none" strike="noStrike">
                <a:solidFill>
                  <a:srgbClr val="888888"/>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2300"/>
              <a:buFont typeface="Arial"/>
              <a:buNone/>
              <a:defRPr b="0" i="0" sz="2300" u="none" cap="none" strike="noStrike">
                <a:solidFill>
                  <a:srgbClr val="888888"/>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2300"/>
              <a:buFont typeface="Arial"/>
              <a:buNone/>
              <a:defRPr b="0" i="0" sz="2300" u="none" cap="none" strike="noStrike">
                <a:solidFill>
                  <a:srgbClr val="888888"/>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2300"/>
              <a:buFont typeface="Arial"/>
              <a:buNone/>
              <a:defRPr b="0" i="0" sz="2300" u="none" cap="none" strike="noStrike">
                <a:solidFill>
                  <a:srgbClr val="888888"/>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2300"/>
              <a:buFont typeface="Arial"/>
              <a:buNone/>
              <a:defRPr b="0" i="0" sz="2300" u="none" cap="none" strike="noStrike">
                <a:solidFill>
                  <a:srgbClr val="888888"/>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2300"/>
              <a:buFont typeface="Arial"/>
              <a:buNone/>
              <a:defRPr b="0" i="0" sz="2300" u="none" cap="none" strike="noStrike">
                <a:solidFill>
                  <a:srgbClr val="888888"/>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2300"/>
              <a:buFont typeface="Arial"/>
              <a:buNone/>
              <a:defRPr b="0" i="0" sz="2300" u="none" cap="none" strike="noStrike">
                <a:solidFill>
                  <a:srgbClr val="888888"/>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2300"/>
              <a:buFont typeface="Arial"/>
              <a:buNone/>
              <a:defRPr b="0" i="0" sz="23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sz="1800">
              <a:solidFill>
                <a:srgbClr val="000000"/>
              </a:solidFill>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mailto:scientificcommitteeasm2022@gmail.com"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4E29AA"/>
            </a:gs>
            <a:gs pos="100000">
              <a:srgbClr val="1E123D"/>
            </a:gs>
          </a:gsLst>
          <a:path path="circle">
            <a:fillToRect b="50%" l="50%" r="50%" t="50%"/>
          </a:path>
          <a:tileRect/>
        </a:gradFill>
      </p:bgPr>
    </p:bg>
    <p:spTree>
      <p:nvGrpSpPr>
        <p:cNvPr id="41" name="Shape 41"/>
        <p:cNvGrpSpPr/>
        <p:nvPr/>
      </p:nvGrpSpPr>
      <p:grpSpPr>
        <a:xfrm>
          <a:off x="0" y="0"/>
          <a:ext cx="0" cy="0"/>
          <a:chOff x="0" y="0"/>
          <a:chExt cx="0" cy="0"/>
        </a:xfrm>
      </p:grpSpPr>
      <p:sp>
        <p:nvSpPr>
          <p:cNvPr id="42" name="Google Shape;42;p1"/>
          <p:cNvSpPr/>
          <p:nvPr/>
        </p:nvSpPr>
        <p:spPr>
          <a:xfrm>
            <a:off x="223200" y="5715450"/>
            <a:ext cx="10310100" cy="886200"/>
          </a:xfrm>
          <a:prstGeom prst="roundRect">
            <a:avLst>
              <a:gd fmla="val 16667" name="adj"/>
            </a:avLst>
          </a:prstGeom>
          <a:solidFill>
            <a:srgbClr val="FFFFFF"/>
          </a:solidFill>
          <a:ln cap="flat" cmpd="sng" w="9525">
            <a:solidFill>
              <a:schemeClr val="dk2"/>
            </a:solidFill>
            <a:prstDash val="solid"/>
            <a:round/>
            <a:headEnd len="sm" w="sm" type="none"/>
            <a:tailEnd len="sm" w="sm" type="none"/>
          </a:ln>
        </p:spPr>
        <p:txBody>
          <a:bodyPr anchorCtr="0" anchor="ctr" bIns="116050" lIns="116050" spcFirstLastPara="1" rIns="116050" wrap="square" tIns="116050">
            <a:noAutofit/>
          </a:bodyPr>
          <a:lstStyle/>
          <a:p>
            <a:pPr indent="0" lvl="0" marL="0" marR="76200" rtl="0" algn="ctr">
              <a:lnSpc>
                <a:spcPct val="100000"/>
              </a:lnSpc>
              <a:spcBef>
                <a:spcPts val="200"/>
              </a:spcBef>
              <a:spcAft>
                <a:spcPts val="0"/>
              </a:spcAft>
              <a:buNone/>
            </a:pPr>
            <a:r>
              <a:rPr b="1" lang="en-US" sz="2300">
                <a:solidFill>
                  <a:schemeClr val="dk1"/>
                </a:solidFill>
              </a:rPr>
              <a:t>Conclusion</a:t>
            </a:r>
            <a:endParaRPr sz="2300">
              <a:solidFill>
                <a:schemeClr val="dk1"/>
              </a:solidFill>
            </a:endParaRPr>
          </a:p>
          <a:p>
            <a:pPr indent="0" lvl="0" marL="0" rtl="0" algn="l">
              <a:lnSpc>
                <a:spcPct val="100000"/>
              </a:lnSpc>
              <a:spcBef>
                <a:spcPts val="0"/>
              </a:spcBef>
              <a:spcAft>
                <a:spcPts val="0"/>
              </a:spcAft>
              <a:buNone/>
            </a:pPr>
            <a:r>
              <a:rPr lang="en-US" sz="900">
                <a:solidFill>
                  <a:schemeClr val="dk1"/>
                </a:solidFill>
              </a:rPr>
              <a:t>Sed molestie diam et tincidunt condimentum. Etiam pharetra ut felis vitae scelerisque. Nunc bibendum orci in fringilla tempor. Nunc quis ex hendrerit, euismod justo sit amet, tristique urna. Sed hendrerit vel ex sit amet sollicitudin. Nulla facilisi. Suspendisse tellus turpis, efficitur vel risus ac, efficitur varius metus. Fusce eu rutrum dolor, non efficitur turpis. Etiam ut tempus augue, et aliquam ipsum. Aliquam erat volutpat. Nulla condimentum id lectus nec hendrerit. Aliquam id metus eu metus faucibus volutpat. Ut eu est fermentum, porta justo non, facilisis leo.</a:t>
            </a:r>
            <a:endParaRPr sz="900"/>
          </a:p>
        </p:txBody>
      </p:sp>
      <p:sp>
        <p:nvSpPr>
          <p:cNvPr id="43" name="Google Shape;43;p1"/>
          <p:cNvSpPr/>
          <p:nvPr/>
        </p:nvSpPr>
        <p:spPr>
          <a:xfrm>
            <a:off x="223200" y="4389813"/>
            <a:ext cx="10310100" cy="1284000"/>
          </a:xfrm>
          <a:prstGeom prst="roundRect">
            <a:avLst>
              <a:gd fmla="val 16667" name="adj"/>
            </a:avLst>
          </a:prstGeom>
          <a:solidFill>
            <a:srgbClr val="FFFFFF"/>
          </a:solidFill>
          <a:ln cap="flat" cmpd="sng" w="9525">
            <a:solidFill>
              <a:schemeClr val="dk2"/>
            </a:solidFill>
            <a:prstDash val="solid"/>
            <a:round/>
            <a:headEnd len="sm" w="sm" type="none"/>
            <a:tailEnd len="sm" w="sm" type="none"/>
          </a:ln>
        </p:spPr>
        <p:txBody>
          <a:bodyPr anchorCtr="0" anchor="ctr" bIns="116050" lIns="116050" spcFirstLastPara="1" rIns="116050" wrap="square" tIns="116050">
            <a:noAutofit/>
          </a:bodyPr>
          <a:lstStyle/>
          <a:p>
            <a:pPr indent="0" lvl="0" marL="0" rtl="0" algn="ctr">
              <a:lnSpc>
                <a:spcPct val="100000"/>
              </a:lnSpc>
              <a:spcBef>
                <a:spcPts val="0"/>
              </a:spcBef>
              <a:spcAft>
                <a:spcPts val="0"/>
              </a:spcAft>
              <a:buNone/>
            </a:pPr>
            <a:r>
              <a:rPr b="1" lang="en-US" sz="2300">
                <a:solidFill>
                  <a:schemeClr val="dk1"/>
                </a:solidFill>
              </a:rPr>
              <a:t>Discussion</a:t>
            </a:r>
            <a:endParaRPr sz="2300">
              <a:solidFill>
                <a:schemeClr val="dk1"/>
              </a:solidFill>
            </a:endParaRPr>
          </a:p>
          <a:p>
            <a:pPr indent="0" lvl="0" marL="0" marR="139700" rtl="0" algn="just">
              <a:lnSpc>
                <a:spcPct val="100000"/>
              </a:lnSpc>
              <a:spcBef>
                <a:spcPts val="0"/>
              </a:spcBef>
              <a:spcAft>
                <a:spcPts val="0"/>
              </a:spcAft>
              <a:buNone/>
            </a:pPr>
            <a:r>
              <a:rPr lang="en-US" sz="900">
                <a:solidFill>
                  <a:schemeClr val="dk1"/>
                </a:solidFill>
              </a:rPr>
              <a:t>Sed molestie diam et tincidunt condimentum. Etiam pharetra ut felis vitae scelerisque. Nunc bibendum orci in fringilla tempor. Nunc quis ex hendrerit, euismod justo sit amet, tristique urna. Sed hendrerit vel ex sit amet sollicitudin. Nulla facilisi. Suspendisse tellus turpis, efficitur vel risus ac, efficitur varius metus. Fusce eu rutrum dolor, non efficitur turpis. Etiam ut tempus augue, et aliquam ipsum. Aliquam erat volutpat. Nulla condimentum id lectus nec hendrerit. Aliquam id metus eu metus faucibus volutpat. Ut eu est fermentum, porta justo non, facilisis leo.</a:t>
            </a:r>
            <a:endParaRPr sz="900"/>
          </a:p>
        </p:txBody>
      </p:sp>
      <p:sp>
        <p:nvSpPr>
          <p:cNvPr id="44" name="Google Shape;44;p1"/>
          <p:cNvSpPr/>
          <p:nvPr/>
        </p:nvSpPr>
        <p:spPr>
          <a:xfrm>
            <a:off x="223200" y="1315925"/>
            <a:ext cx="10310100" cy="1284000"/>
          </a:xfrm>
          <a:prstGeom prst="roundRect">
            <a:avLst>
              <a:gd fmla="val 16667" name="adj"/>
            </a:avLst>
          </a:prstGeom>
          <a:solidFill>
            <a:srgbClr val="FFFFFF"/>
          </a:solidFill>
          <a:ln cap="flat" cmpd="sng" w="9525">
            <a:solidFill>
              <a:schemeClr val="dk2"/>
            </a:solidFill>
            <a:prstDash val="solid"/>
            <a:round/>
            <a:headEnd len="sm" w="sm" type="none"/>
            <a:tailEnd len="sm" w="sm" type="none"/>
          </a:ln>
        </p:spPr>
        <p:txBody>
          <a:bodyPr anchorCtr="0" anchor="ctr" bIns="116050" lIns="116050" spcFirstLastPara="1" rIns="116050" wrap="square" tIns="116050">
            <a:noAutofit/>
          </a:bodyPr>
          <a:lstStyle/>
          <a:p>
            <a:pPr indent="0" lvl="0" marL="0" marR="12700" rtl="0" algn="ctr">
              <a:lnSpc>
                <a:spcPct val="100000"/>
              </a:lnSpc>
              <a:spcBef>
                <a:spcPts val="0"/>
              </a:spcBef>
              <a:spcAft>
                <a:spcPts val="0"/>
              </a:spcAft>
              <a:buNone/>
            </a:pPr>
            <a:r>
              <a:rPr b="1" lang="en-US" sz="2300">
                <a:solidFill>
                  <a:schemeClr val="dk1"/>
                </a:solidFill>
              </a:rPr>
              <a:t>Introduction</a:t>
            </a:r>
            <a:endParaRPr b="1" sz="2300">
              <a:solidFill>
                <a:schemeClr val="dk1"/>
              </a:solidFill>
            </a:endParaRPr>
          </a:p>
          <a:p>
            <a:pPr indent="0" lvl="0" marL="0" rtl="0" algn="l">
              <a:lnSpc>
                <a:spcPct val="100000"/>
              </a:lnSpc>
              <a:spcBef>
                <a:spcPts val="0"/>
              </a:spcBef>
              <a:spcAft>
                <a:spcPts val="0"/>
              </a:spcAft>
              <a:buNone/>
            </a:pPr>
            <a:r>
              <a:rPr lang="en-US" sz="900">
                <a:solidFill>
                  <a:schemeClr val="dk1"/>
                </a:solidFill>
              </a:rPr>
              <a:t>We hope you find this template useful!</a:t>
            </a:r>
            <a:endParaRPr b="1" sz="900">
              <a:solidFill>
                <a:schemeClr val="dk1"/>
              </a:solidFill>
            </a:endParaRPr>
          </a:p>
          <a:p>
            <a:pPr indent="0" lvl="0" marL="0" marR="12700" rtl="0" algn="just">
              <a:lnSpc>
                <a:spcPct val="100000"/>
              </a:lnSpc>
              <a:spcBef>
                <a:spcPts val="0"/>
              </a:spcBef>
              <a:spcAft>
                <a:spcPts val="0"/>
              </a:spcAft>
              <a:buNone/>
            </a:pPr>
            <a:r>
              <a:rPr lang="en-US" sz="900">
                <a:solidFill>
                  <a:schemeClr val="dk1"/>
                </a:solidFill>
              </a:rPr>
              <a:t>We’ve put in the headings and text boxes; you may edit accordingly to your creativity We suggest you use black text against a light background so that it is easier to read.  Background colour can be changed. However, please maintain the colour for the Poster Number, which is specific for a particular discipline. Please insert your respective  poster number. Kindly contact the secretariat at </a:t>
            </a:r>
            <a:r>
              <a:rPr lang="en-US" sz="900" u="sng">
                <a:solidFill>
                  <a:schemeClr val="hlink"/>
                </a:solidFill>
                <a:hlinkClick r:id="rId3"/>
              </a:rPr>
              <a:t>scientiﬁccommitteeasm2022@gmail.com </a:t>
            </a:r>
            <a:r>
              <a:rPr lang="en-US" sz="900">
                <a:solidFill>
                  <a:schemeClr val="dk1"/>
                </a:solidFill>
              </a:rPr>
              <a:t>if you have not received your poster number.</a:t>
            </a:r>
            <a:endParaRPr sz="900">
              <a:solidFill>
                <a:schemeClr val="dk1"/>
              </a:solidFill>
            </a:endParaRPr>
          </a:p>
          <a:p>
            <a:pPr indent="0" lvl="0" marL="0" rtl="0" algn="just">
              <a:lnSpc>
                <a:spcPct val="100000"/>
              </a:lnSpc>
              <a:spcBef>
                <a:spcPts val="0"/>
              </a:spcBef>
              <a:spcAft>
                <a:spcPts val="0"/>
              </a:spcAft>
              <a:buNone/>
            </a:pPr>
            <a:r>
              <a:rPr lang="en-US" sz="900">
                <a:solidFill>
                  <a:schemeClr val="dk1"/>
                </a:solidFill>
              </a:rPr>
              <a:t>The font size for your text should be at least 9 point.</a:t>
            </a:r>
            <a:endParaRPr sz="900"/>
          </a:p>
        </p:txBody>
      </p:sp>
      <p:sp>
        <p:nvSpPr>
          <p:cNvPr id="45" name="Google Shape;45;p1"/>
          <p:cNvSpPr/>
          <p:nvPr/>
        </p:nvSpPr>
        <p:spPr>
          <a:xfrm>
            <a:off x="221405" y="112478"/>
            <a:ext cx="10310100" cy="1157100"/>
          </a:xfrm>
          <a:prstGeom prst="roundRect">
            <a:avLst>
              <a:gd fmla="val 16667" name="adj"/>
            </a:avLst>
          </a:prstGeom>
          <a:gradFill>
            <a:gsLst>
              <a:gs pos="0">
                <a:srgbClr val="FFF6DB"/>
              </a:gs>
              <a:gs pos="100000">
                <a:srgbClr val="FAD25C"/>
              </a:gs>
            </a:gsLst>
            <a:path path="circle">
              <a:fillToRect b="50%" l="50%" r="50%" t="50%"/>
            </a:path>
            <a:tileRect/>
          </a:gradFill>
          <a:ln cap="flat" cmpd="sng" w="9525">
            <a:solidFill>
              <a:schemeClr val="dk2"/>
            </a:solidFill>
            <a:prstDash val="solid"/>
            <a:round/>
            <a:headEnd len="sm" w="sm" type="none"/>
            <a:tailEnd len="sm" w="sm" type="none"/>
          </a:ln>
        </p:spPr>
        <p:txBody>
          <a:bodyPr anchorCtr="0" anchor="ctr" bIns="116050" lIns="116050" spcFirstLastPara="1" rIns="116050" wrap="square" tIns="116050">
            <a:noAutofit/>
          </a:bodyPr>
          <a:lstStyle/>
          <a:p>
            <a:pPr indent="0" lvl="0" marL="0" rtl="0" algn="ctr">
              <a:lnSpc>
                <a:spcPct val="100000"/>
              </a:lnSpc>
              <a:spcBef>
                <a:spcPts val="0"/>
              </a:spcBef>
              <a:spcAft>
                <a:spcPts val="0"/>
              </a:spcAft>
              <a:buNone/>
            </a:pPr>
            <a:r>
              <a:rPr b="1" lang="en-US" sz="3000">
                <a:solidFill>
                  <a:schemeClr val="dk1"/>
                </a:solidFill>
              </a:rPr>
              <a:t>Title of the Case Report</a:t>
            </a:r>
            <a:br>
              <a:rPr b="1" lang="en-US" sz="3000">
                <a:solidFill>
                  <a:schemeClr val="dk1"/>
                </a:solidFill>
              </a:rPr>
            </a:br>
            <a:r>
              <a:rPr b="1" lang="en-US" sz="1800">
                <a:solidFill>
                  <a:schemeClr val="dk1"/>
                </a:solidFill>
              </a:rPr>
              <a:t>Authors’ name, underline the presenting author</a:t>
            </a:r>
            <a:endParaRPr sz="1800">
              <a:solidFill>
                <a:schemeClr val="dk1"/>
              </a:solidFill>
            </a:endParaRPr>
          </a:p>
          <a:p>
            <a:pPr indent="0" lvl="0" marL="0" rtl="0" algn="ctr">
              <a:lnSpc>
                <a:spcPct val="100000"/>
              </a:lnSpc>
              <a:spcBef>
                <a:spcPts val="0"/>
              </a:spcBef>
              <a:spcAft>
                <a:spcPts val="0"/>
              </a:spcAft>
              <a:buNone/>
            </a:pPr>
            <a:r>
              <a:rPr b="1" i="1" lang="en-US">
                <a:solidFill>
                  <a:schemeClr val="dk1"/>
                </a:solidFill>
              </a:rPr>
              <a:t>Affiliations</a:t>
            </a:r>
            <a:endParaRPr sz="1800"/>
          </a:p>
        </p:txBody>
      </p:sp>
      <p:sp>
        <p:nvSpPr>
          <p:cNvPr id="46" name="Google Shape;46;p1"/>
          <p:cNvSpPr/>
          <p:nvPr/>
        </p:nvSpPr>
        <p:spPr>
          <a:xfrm>
            <a:off x="223200" y="2642675"/>
            <a:ext cx="10310100" cy="1705500"/>
          </a:xfrm>
          <a:prstGeom prst="roundRect">
            <a:avLst>
              <a:gd fmla="val 16667" name="adj"/>
            </a:avLst>
          </a:prstGeom>
          <a:solidFill>
            <a:srgbClr val="FFFFFF"/>
          </a:solidFill>
          <a:ln cap="flat" cmpd="sng" w="9525">
            <a:solidFill>
              <a:schemeClr val="dk2"/>
            </a:solidFill>
            <a:prstDash val="solid"/>
            <a:round/>
            <a:headEnd len="sm" w="sm" type="none"/>
            <a:tailEnd len="sm" w="sm" type="none"/>
          </a:ln>
        </p:spPr>
        <p:txBody>
          <a:bodyPr anchorCtr="0" anchor="ctr" bIns="116050" lIns="116050" spcFirstLastPara="1" rIns="116050" wrap="square" tIns="116050">
            <a:noAutofit/>
          </a:bodyPr>
          <a:lstStyle/>
          <a:p>
            <a:pPr indent="0" lvl="0" marL="0" rtl="0" algn="ctr">
              <a:lnSpc>
                <a:spcPct val="100000"/>
              </a:lnSpc>
              <a:spcBef>
                <a:spcPts val="0"/>
              </a:spcBef>
              <a:spcAft>
                <a:spcPts val="0"/>
              </a:spcAft>
              <a:buNone/>
            </a:pPr>
            <a:r>
              <a:rPr b="1" lang="en-US" sz="2300">
                <a:solidFill>
                  <a:schemeClr val="dk1"/>
                </a:solidFill>
              </a:rPr>
              <a:t>Case Report</a:t>
            </a:r>
            <a:endParaRPr sz="2300">
              <a:solidFill>
                <a:schemeClr val="dk1"/>
              </a:solidFill>
            </a:endParaRPr>
          </a:p>
          <a:p>
            <a:pPr indent="0" lvl="0" marL="0" rtl="0" algn="l">
              <a:spcBef>
                <a:spcPts val="0"/>
              </a:spcBef>
              <a:spcAft>
                <a:spcPts val="0"/>
              </a:spcAft>
              <a:buNone/>
            </a:pPr>
            <a:r>
              <a:rPr lang="en-US" sz="900"/>
              <a:t>You may insert tables and figures if relevant.</a:t>
            </a:r>
            <a:endParaRPr sz="900"/>
          </a:p>
          <a:p>
            <a:pPr indent="0" lvl="0" marL="0" rtl="0" algn="l">
              <a:spcBef>
                <a:spcPts val="0"/>
              </a:spcBef>
              <a:spcAft>
                <a:spcPts val="0"/>
              </a:spcAft>
              <a:buClr>
                <a:schemeClr val="dk1"/>
              </a:buClr>
              <a:buSzPts val="1100"/>
              <a:buFont typeface="Arial"/>
              <a:buNone/>
            </a:pPr>
            <a:r>
              <a:rPr lang="en-US" sz="900"/>
              <a:t>You may also insert tables and figures, if relevant.  Nullam feugiat erat at ultrices tempor. Quisque id quam nec metus ullamcorper rhoncus. Morbi quis iaculis lacus. Phasellus ut magna consectetur, consequat nisl a, congue ligula. Cras maximus ultrices vulputate. Vivamus et mi eu felis dapibus ultrices. Duis bibendum libero ac nisl dictum, vel iaculis nulla interdum. Suspendisse id magna eget ante ornare fermentum vel eu velit. Mauris nec libero in lorem interdum efficitur quis vel diam. Aenean bibendum eu nisl ut rutrum. Nulla sodales eros hendrerit erat pulvinar, eu aliquam quam porttitor. Curabitur tempus, nibh commodo sodales feugiat, turpis purus viverra metus, vel ornare justo arcu eget odio.</a:t>
            </a:r>
            <a:endParaRPr sz="900"/>
          </a:p>
        </p:txBody>
      </p:sp>
      <p:sp>
        <p:nvSpPr>
          <p:cNvPr id="47" name="Google Shape;47;p1"/>
          <p:cNvSpPr txBox="1"/>
          <p:nvPr/>
        </p:nvSpPr>
        <p:spPr>
          <a:xfrm>
            <a:off x="184100" y="6759075"/>
            <a:ext cx="5194500" cy="715500"/>
          </a:xfrm>
          <a:prstGeom prst="rect">
            <a:avLst/>
          </a:prstGeom>
          <a:noFill/>
          <a:ln>
            <a:noFill/>
          </a:ln>
        </p:spPr>
        <p:txBody>
          <a:bodyPr anchorCtr="0" anchor="ctr" bIns="0" lIns="0" spcFirstLastPara="1" rIns="0" wrap="square" tIns="24975">
            <a:noAutofit/>
          </a:bodyPr>
          <a:lstStyle/>
          <a:p>
            <a:pPr indent="0" lvl="0" marL="0" marR="12700" rtl="0" algn="ctr">
              <a:lnSpc>
                <a:spcPct val="100000"/>
              </a:lnSpc>
              <a:spcBef>
                <a:spcPts val="0"/>
              </a:spcBef>
              <a:spcAft>
                <a:spcPts val="0"/>
              </a:spcAft>
              <a:buNone/>
            </a:pPr>
            <a:r>
              <a:rPr b="1" lang="en-US" sz="1200">
                <a:solidFill>
                  <a:schemeClr val="lt1"/>
                </a:solidFill>
              </a:rPr>
              <a:t>Acknowledgements</a:t>
            </a:r>
            <a:r>
              <a:rPr b="1" i="0" lang="en-US" sz="1200" u="none" cap="none" strike="noStrike">
                <a:solidFill>
                  <a:schemeClr val="lt1"/>
                </a:solidFill>
              </a:rPr>
              <a:t> </a:t>
            </a:r>
            <a:endParaRPr b="1" sz="1200">
              <a:solidFill>
                <a:schemeClr val="lt1"/>
              </a:solidFill>
            </a:endParaRPr>
          </a:p>
          <a:p>
            <a:pPr indent="0" lvl="0" marL="57150" marR="25400" rtl="0" algn="l">
              <a:lnSpc>
                <a:spcPct val="114000"/>
              </a:lnSpc>
              <a:spcBef>
                <a:spcPts val="400"/>
              </a:spcBef>
              <a:spcAft>
                <a:spcPts val="0"/>
              </a:spcAft>
              <a:buClr>
                <a:schemeClr val="dk1"/>
              </a:buClr>
              <a:buSzPts val="1100"/>
              <a:buFont typeface="Arial"/>
              <a:buNone/>
            </a:pPr>
            <a:r>
              <a:rPr lang="en-US" sz="900">
                <a:solidFill>
                  <a:schemeClr val="lt1"/>
                </a:solidFill>
              </a:rPr>
              <a:t>Aliquam at dictum turpis. In hac habitasse platea dictumst. Praesent lacinia, eros vehicula sagittis convallis, urna dui blandit mauris, in feugiat ligula est eu ligula. Vivamus nec est nisi. Lorem ipsum dolor sit amet, consectetur adipiscing elit. Suspendisse ac posuere sem, vel dignissim leo. </a:t>
            </a:r>
            <a:endParaRPr i="0" sz="900" u="none" cap="none" strike="noStrike">
              <a:solidFill>
                <a:schemeClr val="lt1"/>
              </a:solidFill>
            </a:endParaRPr>
          </a:p>
        </p:txBody>
      </p:sp>
      <p:sp>
        <p:nvSpPr>
          <p:cNvPr id="48" name="Google Shape;48;p1"/>
          <p:cNvSpPr txBox="1"/>
          <p:nvPr/>
        </p:nvSpPr>
        <p:spPr>
          <a:xfrm>
            <a:off x="569675" y="575175"/>
            <a:ext cx="1069500" cy="462600"/>
          </a:xfrm>
          <a:prstGeom prst="rect">
            <a:avLst/>
          </a:prstGeom>
          <a:noFill/>
          <a:ln>
            <a:noFill/>
          </a:ln>
        </p:spPr>
        <p:txBody>
          <a:bodyPr anchorCtr="0" anchor="ctr" bIns="0" lIns="0" spcFirstLastPara="1" rIns="0" wrap="square" tIns="16125">
            <a:noAutofit/>
          </a:bodyPr>
          <a:lstStyle/>
          <a:p>
            <a:pPr indent="0" lvl="0" marL="0" marR="0" rtl="0" algn="l">
              <a:lnSpc>
                <a:spcPct val="100000"/>
              </a:lnSpc>
              <a:spcBef>
                <a:spcPts val="0"/>
              </a:spcBef>
              <a:spcAft>
                <a:spcPts val="0"/>
              </a:spcAft>
              <a:buNone/>
            </a:pPr>
            <a:r>
              <a:rPr b="1" i="0" lang="en-US" sz="2900" u="none" cap="none" strike="noStrike">
                <a:solidFill>
                  <a:srgbClr val="000000"/>
                </a:solidFill>
              </a:rPr>
              <a:t>Logo</a:t>
            </a:r>
            <a:endParaRPr i="0" sz="2900" u="none" cap="none" strike="noStrike">
              <a:solidFill>
                <a:srgbClr val="000000"/>
              </a:solidFill>
            </a:endParaRPr>
          </a:p>
        </p:txBody>
      </p:sp>
      <p:sp>
        <p:nvSpPr>
          <p:cNvPr id="49" name="Google Shape;49;p1"/>
          <p:cNvSpPr txBox="1"/>
          <p:nvPr/>
        </p:nvSpPr>
        <p:spPr>
          <a:xfrm>
            <a:off x="9246148" y="604600"/>
            <a:ext cx="955500" cy="462600"/>
          </a:xfrm>
          <a:prstGeom prst="rect">
            <a:avLst/>
          </a:prstGeom>
          <a:noFill/>
          <a:ln>
            <a:noFill/>
          </a:ln>
        </p:spPr>
        <p:txBody>
          <a:bodyPr anchorCtr="0" anchor="ctr" bIns="0" lIns="0" spcFirstLastPara="1" rIns="0" wrap="square" tIns="16125">
            <a:noAutofit/>
          </a:bodyPr>
          <a:lstStyle/>
          <a:p>
            <a:pPr indent="0" lvl="0" marL="0" marR="0" rtl="0" algn="l">
              <a:lnSpc>
                <a:spcPct val="100000"/>
              </a:lnSpc>
              <a:spcBef>
                <a:spcPts val="0"/>
              </a:spcBef>
              <a:spcAft>
                <a:spcPts val="0"/>
              </a:spcAft>
              <a:buNone/>
            </a:pPr>
            <a:r>
              <a:rPr b="1" i="0" lang="en-US" sz="2900" u="none" cap="none" strike="noStrike">
                <a:solidFill>
                  <a:srgbClr val="000000"/>
                </a:solidFill>
              </a:rPr>
              <a:t>Logo</a:t>
            </a:r>
            <a:endParaRPr i="0" sz="2900" u="none" cap="none" strike="noStrike">
              <a:solidFill>
                <a:srgbClr val="000000"/>
              </a:solidFill>
            </a:endParaRPr>
          </a:p>
        </p:txBody>
      </p:sp>
      <p:sp>
        <p:nvSpPr>
          <p:cNvPr id="50" name="Google Shape;50;p1"/>
          <p:cNvSpPr txBox="1"/>
          <p:nvPr/>
        </p:nvSpPr>
        <p:spPr>
          <a:xfrm>
            <a:off x="5636995" y="6769881"/>
            <a:ext cx="4894500" cy="693900"/>
          </a:xfrm>
          <a:prstGeom prst="rect">
            <a:avLst/>
          </a:prstGeom>
          <a:noFill/>
          <a:ln>
            <a:noFill/>
          </a:ln>
        </p:spPr>
        <p:txBody>
          <a:bodyPr anchorCtr="0" anchor="ctr" bIns="0" lIns="0" spcFirstLastPara="1" rIns="0" wrap="square" tIns="16125">
            <a:noAutofit/>
          </a:bodyPr>
          <a:lstStyle/>
          <a:p>
            <a:pPr indent="0" lvl="0" marL="0" rtl="0" algn="ctr">
              <a:lnSpc>
                <a:spcPct val="100000"/>
              </a:lnSpc>
              <a:spcBef>
                <a:spcPts val="0"/>
              </a:spcBef>
              <a:spcAft>
                <a:spcPts val="0"/>
              </a:spcAft>
              <a:buNone/>
            </a:pPr>
            <a:r>
              <a:rPr b="1" lang="en-US" sz="1200">
                <a:solidFill>
                  <a:schemeClr val="lt1"/>
                </a:solidFill>
              </a:rPr>
              <a:t>References</a:t>
            </a:r>
            <a:endParaRPr b="1" sz="1200">
              <a:solidFill>
                <a:schemeClr val="lt1"/>
              </a:solidFill>
            </a:endParaRPr>
          </a:p>
          <a:p>
            <a:pPr indent="-285750" lvl="0" marL="457200" marR="63500" rtl="0" algn="l">
              <a:lnSpc>
                <a:spcPct val="114000"/>
              </a:lnSpc>
              <a:spcBef>
                <a:spcPts val="300"/>
              </a:spcBef>
              <a:spcAft>
                <a:spcPts val="0"/>
              </a:spcAft>
              <a:buClr>
                <a:schemeClr val="lt1"/>
              </a:buClr>
              <a:buSzPts val="900"/>
              <a:buAutoNum type="arabicPeriod"/>
            </a:pPr>
            <a:r>
              <a:rPr lang="en-US" sz="900">
                <a:solidFill>
                  <a:schemeClr val="lt1"/>
                </a:solidFill>
              </a:rPr>
              <a:t>Maecenas non aliquam elit, ac vulputate tellus. Duis eget magna dapibus, tincidunt.</a:t>
            </a:r>
            <a:endParaRPr sz="900">
              <a:solidFill>
                <a:schemeClr val="lt1"/>
              </a:solidFill>
            </a:endParaRPr>
          </a:p>
          <a:p>
            <a:pPr indent="-285750" lvl="0" marL="457200" marR="63500" rtl="0" algn="l">
              <a:lnSpc>
                <a:spcPct val="114000"/>
              </a:lnSpc>
              <a:spcBef>
                <a:spcPts val="0"/>
              </a:spcBef>
              <a:spcAft>
                <a:spcPts val="0"/>
              </a:spcAft>
              <a:buClr>
                <a:schemeClr val="lt1"/>
              </a:buClr>
              <a:buSzPts val="900"/>
              <a:buAutoNum type="arabicPeriod"/>
            </a:pPr>
            <a:r>
              <a:rPr lang="en-US" sz="900">
                <a:solidFill>
                  <a:schemeClr val="lt1"/>
                </a:solidFill>
              </a:rPr>
              <a:t>Maecenas non aliquam elit, ac vulputate tellus. Duis eget magna dapibus, tincidunt.</a:t>
            </a:r>
            <a:endParaRPr sz="900">
              <a:solidFill>
                <a:schemeClr val="lt1"/>
              </a:solidFill>
            </a:endParaRPr>
          </a:p>
          <a:p>
            <a:pPr indent="-285750" lvl="0" marL="457200" marR="63500" rtl="0" algn="l">
              <a:lnSpc>
                <a:spcPct val="114000"/>
              </a:lnSpc>
              <a:spcBef>
                <a:spcPts val="0"/>
              </a:spcBef>
              <a:spcAft>
                <a:spcPts val="0"/>
              </a:spcAft>
              <a:buClr>
                <a:schemeClr val="lt1"/>
              </a:buClr>
              <a:buSzPts val="900"/>
              <a:buAutoNum type="arabicPeriod"/>
            </a:pPr>
            <a:r>
              <a:rPr lang="en-US" sz="900">
                <a:solidFill>
                  <a:schemeClr val="lt1"/>
                </a:solidFill>
              </a:rPr>
              <a:t>Maecenas non aliquam elit, ac vulputate tellus. Duis eget magna dapibus, tincidunt.</a:t>
            </a:r>
            <a:endParaRPr b="1" sz="1000">
              <a:solidFill>
                <a:schemeClr val="lt1"/>
              </a:solidFill>
            </a:endParaRPr>
          </a:p>
        </p:txBody>
      </p:sp>
      <p:sp>
        <p:nvSpPr>
          <p:cNvPr id="51" name="Google Shape;51;p1"/>
          <p:cNvSpPr/>
          <p:nvPr/>
        </p:nvSpPr>
        <p:spPr>
          <a:xfrm>
            <a:off x="9280725" y="96800"/>
            <a:ext cx="1250385" cy="462407"/>
          </a:xfrm>
          <a:custGeom>
            <a:rect b="b" l="l" r="r" t="t"/>
            <a:pathLst>
              <a:path extrusionOk="0" h="558800" w="1748790">
                <a:moveTo>
                  <a:pt x="1748399" y="558299"/>
                </a:moveTo>
                <a:lnTo>
                  <a:pt x="0" y="558299"/>
                </a:lnTo>
                <a:lnTo>
                  <a:pt x="0" y="0"/>
                </a:lnTo>
                <a:lnTo>
                  <a:pt x="1748399" y="0"/>
                </a:lnTo>
                <a:lnTo>
                  <a:pt x="1748399" y="558299"/>
                </a:lnTo>
                <a:close/>
              </a:path>
            </a:pathLst>
          </a:custGeom>
          <a:solidFill>
            <a:srgbClr val="A8D08C"/>
          </a:solidFill>
          <a:ln>
            <a:noFill/>
          </a:ln>
        </p:spPr>
        <p:txBody>
          <a:bodyPr anchorCtr="0" anchor="ctr" bIns="0" lIns="0" spcFirstLastPara="1" rIns="0" wrap="square" tIns="0">
            <a:noAutofit/>
          </a:bodyPr>
          <a:lstStyle/>
          <a:p>
            <a:pPr indent="0" lvl="0" marL="12700" rtl="0" algn="ctr">
              <a:spcBef>
                <a:spcPts val="0"/>
              </a:spcBef>
              <a:spcAft>
                <a:spcPts val="0"/>
              </a:spcAft>
              <a:buClr>
                <a:srgbClr val="000000"/>
              </a:buClr>
              <a:buSzPts val="2600"/>
              <a:buFont typeface="Arial"/>
              <a:buNone/>
            </a:pPr>
            <a:r>
              <a:rPr lang="en-US" sz="2500"/>
              <a:t>M</a:t>
            </a:r>
            <a:r>
              <a:rPr lang="en-US" sz="2500">
                <a:solidFill>
                  <a:srgbClr val="000000"/>
                </a:solidFill>
              </a:rPr>
              <a:t>M00</a:t>
            </a:r>
            <a:endParaRPr sz="25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5F6368"/>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